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8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8" autoAdjust="0"/>
  </p:normalViewPr>
  <p:slideViewPr>
    <p:cSldViewPr snapToGrid="0">
      <p:cViewPr varScale="1">
        <p:scale>
          <a:sx n="107" d="100"/>
          <a:sy n="107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Marsden360@rmh.nhs.uk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Marsden360@rmh.nhs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AB37A3-9F9C-4EED-B45F-91629DEAABAF}" type="doc">
      <dgm:prSet loTypeId="urn:microsoft.com/office/officeart/2005/8/layout/bProcess3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C0CF3B00-AE2A-4FA4-B4BC-5704C37202CB}">
      <dgm:prSet phldr="0" custT="1"/>
      <dgm:spPr>
        <a:ln>
          <a:solidFill>
            <a:schemeClr val="bg1"/>
          </a:solidFill>
        </a:ln>
      </dgm:spPr>
      <dgm:t>
        <a:bodyPr/>
        <a:lstStyle/>
        <a:p>
          <a:pPr algn="ctr">
            <a:defRPr b="1"/>
          </a:pPr>
          <a:r>
            <a:rPr lang="en-GB" sz="1200" b="1" dirty="0">
              <a:solidFill>
                <a:schemeClr val="bg1"/>
              </a:solidFill>
              <a:latin typeface="+mj-lt"/>
            </a:rPr>
            <a:t>NHS Trust identified as a ctDNA site</a:t>
          </a:r>
        </a:p>
        <a:p>
          <a:pPr algn="ctr">
            <a:defRPr b="1"/>
          </a:pPr>
          <a:r>
            <a:rPr lang="en-GB" sz="1000" b="1" dirty="0">
              <a:solidFill>
                <a:schemeClr val="bg1"/>
              </a:solidFill>
              <a:latin typeface="+mj-lt"/>
            </a:rPr>
            <a:t> </a:t>
          </a:r>
          <a:r>
            <a:rPr lang="en-GB" sz="1000" b="1" i="1" dirty="0">
              <a:solidFill>
                <a:schemeClr val="bg1"/>
              </a:solidFill>
              <a:latin typeface="+mj-lt"/>
            </a:rPr>
            <a:t>(Existing sites from Phase 1 &amp; 2 and new sites who have been onboarded regionally)</a:t>
          </a:r>
        </a:p>
      </dgm:t>
    </dgm:pt>
    <dgm:pt modelId="{B9D200BA-B031-4A0A-A3E0-817DEC103317}" type="parTrans" cxnId="{E4D0DF71-31AD-4394-B09E-7FF176D0C125}">
      <dgm:prSet/>
      <dgm:spPr/>
      <dgm:t>
        <a:bodyPr/>
        <a:lstStyle/>
        <a:p>
          <a:endParaRPr lang="en-GB" sz="2400"/>
        </a:p>
      </dgm:t>
    </dgm:pt>
    <dgm:pt modelId="{52D15FF1-D3D2-4D31-A10B-24884DAD1DFB}" type="sibTrans" cxnId="{E4D0DF71-31AD-4394-B09E-7FF176D0C125}">
      <dgm:prSet custT="1"/>
      <dgm:spPr/>
      <dgm:t>
        <a:bodyPr/>
        <a:lstStyle/>
        <a:p>
          <a:endParaRPr lang="en-GB" sz="700">
            <a:solidFill>
              <a:schemeClr val="bg1"/>
            </a:solidFill>
          </a:endParaRPr>
        </a:p>
      </dgm:t>
    </dgm:pt>
    <dgm:pt modelId="{CEE83F29-FBF7-470C-B622-9CC7F238786F}">
      <dgm:prSet phldr="0" custT="1"/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pPr algn="ctr">
            <a:lnSpc>
              <a:spcPct val="90000"/>
            </a:lnSpc>
            <a:defRPr b="1"/>
          </a:pPr>
          <a:r>
            <a:rPr lang="en-GB" sz="1200" b="1" dirty="0">
              <a:solidFill>
                <a:schemeClr val="bg1"/>
              </a:solidFill>
              <a:latin typeface="+mj-lt"/>
            </a:rPr>
            <a:t>Patient identified &amp; TRF completed. Samples taken into 2 x </a:t>
          </a:r>
          <a:r>
            <a:rPr lang="en-GB" sz="1200" b="1" dirty="0" err="1">
              <a:solidFill>
                <a:schemeClr val="bg1"/>
              </a:solidFill>
              <a:latin typeface="+mj-lt"/>
            </a:rPr>
            <a:t>Streck</a:t>
          </a:r>
          <a:r>
            <a:rPr lang="en-GB" sz="1200" b="1" dirty="0">
              <a:solidFill>
                <a:schemeClr val="bg1"/>
              </a:solidFill>
              <a:latin typeface="+mj-lt"/>
            </a:rPr>
            <a:t> tubes and packaged securely in pre-paid sample </a:t>
          </a:r>
        </a:p>
        <a:p>
          <a:pPr algn="ctr">
            <a:lnSpc>
              <a:spcPct val="100000"/>
            </a:lnSpc>
            <a:defRPr b="1"/>
          </a:pPr>
          <a:r>
            <a:rPr lang="en-GB" sz="1200" b="1" dirty="0">
              <a:solidFill>
                <a:schemeClr val="bg1"/>
              </a:solidFill>
              <a:latin typeface="+mj-lt"/>
            </a:rPr>
            <a:t>mail box </a:t>
          </a:r>
        </a:p>
      </dgm:t>
    </dgm:pt>
    <dgm:pt modelId="{41F02856-E1F5-4E42-A95F-EFF365E7C8EC}" type="parTrans" cxnId="{577D36FC-1CEE-4A68-8B9E-0C432F6D3EF3}">
      <dgm:prSet/>
      <dgm:spPr/>
      <dgm:t>
        <a:bodyPr/>
        <a:lstStyle/>
        <a:p>
          <a:endParaRPr lang="en-GB" sz="2400"/>
        </a:p>
      </dgm:t>
    </dgm:pt>
    <dgm:pt modelId="{110F600C-E8D0-412E-9736-D70DA7C6931D}" type="sibTrans" cxnId="{577D36FC-1CEE-4A68-8B9E-0C432F6D3EF3}">
      <dgm:prSet custT="1"/>
      <dgm:spPr/>
      <dgm:t>
        <a:bodyPr/>
        <a:lstStyle/>
        <a:p>
          <a:endParaRPr lang="en-GB" sz="700">
            <a:solidFill>
              <a:schemeClr val="bg1"/>
            </a:solidFill>
          </a:endParaRPr>
        </a:p>
      </dgm:t>
    </dgm:pt>
    <dgm:pt modelId="{F31DF27B-4A12-4EF1-8B93-A4529956DCD7}">
      <dgm:prSet phldr="0" custT="1"/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pPr algn="ctr">
            <a:defRPr b="1"/>
          </a:pPr>
          <a:r>
            <a:rPr lang="en-GB" sz="1200" b="1" dirty="0">
              <a:solidFill>
                <a:schemeClr val="bg1"/>
              </a:solidFill>
              <a:latin typeface="+mj-lt"/>
            </a:rPr>
            <a:t>BCK sent to RM </a:t>
          </a:r>
        </a:p>
        <a:p>
          <a:pPr algn="ctr">
            <a:defRPr b="1"/>
          </a:pPr>
          <a:r>
            <a:rPr lang="en-GB" sz="700" b="0" dirty="0">
              <a:solidFill>
                <a:schemeClr val="bg1"/>
              </a:solidFill>
              <a:latin typeface="+mj-lt"/>
            </a:rPr>
            <a:t>using pre-paid postage &amp; record </a:t>
          </a:r>
        </a:p>
        <a:p>
          <a:pPr algn="ctr">
            <a:defRPr b="1"/>
          </a:pPr>
          <a:r>
            <a:rPr lang="en-GB" sz="700" b="0" dirty="0">
              <a:solidFill>
                <a:schemeClr val="bg1"/>
              </a:solidFill>
              <a:latin typeface="+mj-lt"/>
            </a:rPr>
            <a:t>Royal Mail Tracking number</a:t>
          </a:r>
        </a:p>
        <a:p>
          <a:pPr algn="ctr">
            <a:defRPr b="1"/>
          </a:pPr>
          <a:r>
            <a:rPr lang="en-GB" sz="800" b="1" dirty="0">
              <a:solidFill>
                <a:schemeClr val="bg1"/>
              </a:solidFill>
              <a:latin typeface="+mj-lt"/>
            </a:rPr>
            <a:t>Samples should be arrive at RM within 48 hours of venepuncture</a:t>
          </a:r>
        </a:p>
      </dgm:t>
    </dgm:pt>
    <dgm:pt modelId="{4BB8DA26-E43E-40BE-A14F-E890C9BE9BEC}" type="parTrans" cxnId="{6FF6CE88-BDFB-4E06-AE5E-DA010C938B64}">
      <dgm:prSet/>
      <dgm:spPr/>
      <dgm:t>
        <a:bodyPr/>
        <a:lstStyle/>
        <a:p>
          <a:endParaRPr lang="en-GB" sz="2400"/>
        </a:p>
      </dgm:t>
    </dgm:pt>
    <dgm:pt modelId="{F721993C-EF6E-4827-A1E1-4A55366B1B41}" type="sibTrans" cxnId="{6FF6CE88-BDFB-4E06-AE5E-DA010C938B64}">
      <dgm:prSet custT="1"/>
      <dgm:spPr/>
      <dgm:t>
        <a:bodyPr/>
        <a:lstStyle/>
        <a:p>
          <a:endParaRPr lang="en-GB" sz="700">
            <a:solidFill>
              <a:schemeClr val="bg1"/>
            </a:solidFill>
          </a:endParaRPr>
        </a:p>
      </dgm:t>
    </dgm:pt>
    <dgm:pt modelId="{B61D41FC-E692-4B99-8752-5563C379EEE8}">
      <dgm:prSet phldr="0" custT="1"/>
      <dgm:spPr>
        <a:solidFill>
          <a:schemeClr val="bg2">
            <a:lumMod val="10000"/>
            <a:lumOff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>
            <a:defRPr b="1"/>
          </a:pPr>
          <a:r>
            <a:rPr lang="en-GB" sz="1200" b="1" dirty="0">
              <a:solidFill>
                <a:schemeClr val="bg1"/>
              </a:solidFill>
              <a:latin typeface="+mj-lt"/>
            </a:rPr>
            <a:t>Samples received and processed at RM</a:t>
          </a:r>
        </a:p>
      </dgm:t>
    </dgm:pt>
    <dgm:pt modelId="{FC743F00-AD5B-4363-9708-F275675CA033}" type="parTrans" cxnId="{01F617F0-BC84-4CAC-A138-C7284BD12DEA}">
      <dgm:prSet/>
      <dgm:spPr/>
      <dgm:t>
        <a:bodyPr/>
        <a:lstStyle/>
        <a:p>
          <a:endParaRPr lang="en-GB" sz="2400"/>
        </a:p>
      </dgm:t>
    </dgm:pt>
    <dgm:pt modelId="{EAAD011A-FB25-467C-A189-35089964DE47}" type="sibTrans" cxnId="{01F617F0-BC84-4CAC-A138-C7284BD12DEA}">
      <dgm:prSet custT="1"/>
      <dgm:spPr/>
      <dgm:t>
        <a:bodyPr/>
        <a:lstStyle/>
        <a:p>
          <a:endParaRPr lang="en-GB" sz="700">
            <a:solidFill>
              <a:schemeClr val="bg1"/>
            </a:solidFill>
          </a:endParaRPr>
        </a:p>
      </dgm:t>
    </dgm:pt>
    <dgm:pt modelId="{A7435ECA-9964-4516-AD41-C4EAA726EBF4}">
      <dgm:prSet phldr="0" custT="1"/>
      <dgm:spPr>
        <a:solidFill>
          <a:schemeClr val="bg2">
            <a:lumMod val="10000"/>
            <a:lumOff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>
            <a:defRPr b="1"/>
          </a:pPr>
          <a:r>
            <a:rPr lang="en-GB" sz="1200" dirty="0">
              <a:solidFill>
                <a:schemeClr val="bg1"/>
              </a:solidFill>
              <a:latin typeface="+mj-lt"/>
            </a:rPr>
            <a:t>Results returned securely via nhs.net to designated emails on TRF, include GLH email</a:t>
          </a:r>
          <a:endParaRPr lang="en-GB" sz="1200" b="1" dirty="0">
            <a:solidFill>
              <a:schemeClr val="bg1"/>
            </a:solidFill>
            <a:latin typeface="+mj-lt"/>
          </a:endParaRPr>
        </a:p>
      </dgm:t>
    </dgm:pt>
    <dgm:pt modelId="{F1000E6A-E215-4FC9-988B-6D16AABCE96B}" type="parTrans" cxnId="{9DE9F0EB-6389-4462-B6D9-6EF470E6B2B6}">
      <dgm:prSet/>
      <dgm:spPr/>
      <dgm:t>
        <a:bodyPr/>
        <a:lstStyle/>
        <a:p>
          <a:endParaRPr lang="en-GB" sz="2400"/>
        </a:p>
      </dgm:t>
    </dgm:pt>
    <dgm:pt modelId="{0202EECF-A947-438A-8A24-7D4A872BED35}" type="sibTrans" cxnId="{9DE9F0EB-6389-4462-B6D9-6EF470E6B2B6}">
      <dgm:prSet custT="1"/>
      <dgm:spPr/>
      <dgm:t>
        <a:bodyPr/>
        <a:lstStyle/>
        <a:p>
          <a:endParaRPr lang="en-GB" sz="700">
            <a:solidFill>
              <a:schemeClr val="bg1"/>
            </a:solidFill>
          </a:endParaRPr>
        </a:p>
      </dgm:t>
    </dgm:pt>
    <dgm:pt modelId="{CF990934-899F-4550-831E-91391FB51E2E}">
      <dgm:prSet phldr="0" custT="1"/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pPr algn="ctr">
            <a:defRPr b="1"/>
          </a:pPr>
          <a:r>
            <a:rPr lang="en-GB" sz="1200" b="1" dirty="0">
              <a:solidFill>
                <a:schemeClr val="bg1"/>
              </a:solidFill>
              <a:latin typeface="+mj-lt"/>
            </a:rPr>
            <a:t>Results uploaded to EPR by referring Trust</a:t>
          </a:r>
          <a:endParaRPr lang="en-US" sz="1200" b="1" dirty="0">
            <a:solidFill>
              <a:schemeClr val="bg1"/>
            </a:solidFill>
            <a:latin typeface="+mj-lt"/>
          </a:endParaRPr>
        </a:p>
      </dgm:t>
    </dgm:pt>
    <dgm:pt modelId="{48B8ACFE-7A04-4346-851A-01B5A0D164DA}" type="parTrans" cxnId="{2014ABF0-2843-4681-99B2-E30C19573E1D}">
      <dgm:prSet/>
      <dgm:spPr/>
      <dgm:t>
        <a:bodyPr/>
        <a:lstStyle/>
        <a:p>
          <a:endParaRPr lang="en-GB" sz="2400"/>
        </a:p>
      </dgm:t>
    </dgm:pt>
    <dgm:pt modelId="{86E4DDFC-EAE6-4292-B461-72856407C69A}" type="sibTrans" cxnId="{2014ABF0-2843-4681-99B2-E30C19573E1D}">
      <dgm:prSet/>
      <dgm:spPr/>
      <dgm:t>
        <a:bodyPr/>
        <a:lstStyle/>
        <a:p>
          <a:endParaRPr lang="en-GB" sz="2400"/>
        </a:p>
      </dgm:t>
    </dgm:pt>
    <dgm:pt modelId="{2960D99A-5126-423A-85D1-B90E6D4B3585}">
      <dgm:prSet phldr="0" custT="1"/>
      <dgm:spPr>
        <a:solidFill>
          <a:schemeClr val="bg1">
            <a:lumMod val="10000"/>
            <a:lumOff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/>
          <a:r>
            <a:rPr lang="en-GB" sz="1200" b="1" dirty="0">
              <a:solidFill>
                <a:schemeClr val="bg1"/>
              </a:solidFill>
              <a:latin typeface="+mj-lt"/>
            </a:rPr>
            <a:t>Marsden360 Admin team to email sites with instructions and answer enquiries</a:t>
          </a:r>
        </a:p>
        <a:p>
          <a:pPr algn="ctr"/>
          <a:r>
            <a:rPr lang="en-GB" sz="700" b="0" dirty="0">
              <a:solidFill>
                <a:schemeClr val="bg1"/>
              </a:solidFill>
              <a:latin typeface="+mj-lt"/>
            </a:rPr>
            <a:t>BCK Order form, Test Request Form (TRF), Instruction For Use (IFU), SOP, tube label template, patient leaflet</a:t>
          </a:r>
        </a:p>
      </dgm:t>
    </dgm:pt>
    <dgm:pt modelId="{1FEAB2C1-B2CF-4A88-B44D-94EF3B6372E1}" type="parTrans" cxnId="{B98E3121-489A-4033-91AC-6E45527843BD}">
      <dgm:prSet/>
      <dgm:spPr/>
      <dgm:t>
        <a:bodyPr/>
        <a:lstStyle/>
        <a:p>
          <a:endParaRPr lang="en-GB"/>
        </a:p>
      </dgm:t>
    </dgm:pt>
    <dgm:pt modelId="{1DE7D631-665A-430E-A2E7-D9B4F316CB1E}" type="sibTrans" cxnId="{B98E3121-489A-4033-91AC-6E45527843BD}">
      <dgm:prSet/>
      <dgm:spPr/>
      <dgm:t>
        <a:bodyPr/>
        <a:lstStyle/>
        <a:p>
          <a:endParaRPr lang="en-GB"/>
        </a:p>
      </dgm:t>
    </dgm:pt>
    <dgm:pt modelId="{787F955E-65AD-45DB-B304-890CFB836815}">
      <dgm:prSet phldr="0" custT="1"/>
      <dgm:spPr>
        <a:solidFill>
          <a:schemeClr val="accent2"/>
        </a:solidFill>
        <a:ln>
          <a:solidFill>
            <a:schemeClr val="bg1"/>
          </a:solidFill>
        </a:ln>
      </dgm:spPr>
      <dgm:t>
        <a:bodyPr/>
        <a:lstStyle/>
        <a:p>
          <a:pPr algn="ctr">
            <a:defRPr b="1"/>
          </a:pPr>
          <a:r>
            <a:rPr lang="en-GB" sz="1200" b="1" dirty="0">
              <a:solidFill>
                <a:schemeClr val="bg1"/>
              </a:solidFill>
              <a:latin typeface="+mj-lt"/>
            </a:rPr>
            <a:t>Email sent to </a:t>
          </a:r>
          <a:r>
            <a:rPr lang="en-GB" sz="1200" b="1" dirty="0">
              <a:solidFill>
                <a:schemeClr val="bg1"/>
              </a:solidFill>
              <a:latin typeface="+mj-lt"/>
              <a:hlinkClick xmlns:r="http://schemas.openxmlformats.org/officeDocument/2006/relationships" r:id="rId1"/>
            </a:rPr>
            <a:t>Marsden360@rmh.nhs</a:t>
          </a:r>
          <a:r>
            <a:rPr lang="en-GB" sz="1200" b="1">
              <a:solidFill>
                <a:schemeClr val="bg1"/>
              </a:solidFill>
              <a:latin typeface="+mj-lt"/>
              <a:hlinkClick xmlns:r="http://schemas.openxmlformats.org/officeDocument/2006/relationships" r:id="rId1"/>
            </a:rPr>
            <a:t>.uk</a:t>
          </a:r>
          <a:r>
            <a:rPr lang="en-GB" sz="1200" b="1">
              <a:solidFill>
                <a:schemeClr val="bg1"/>
              </a:solidFill>
              <a:latin typeface="+mj-lt"/>
            </a:rPr>
            <a:t> to </a:t>
          </a:r>
          <a:r>
            <a:rPr lang="en-GB" sz="1200" b="1" dirty="0">
              <a:solidFill>
                <a:schemeClr val="bg1"/>
              </a:solidFill>
              <a:latin typeface="+mj-lt"/>
            </a:rPr>
            <a:t>raise request for Blood Collection Kits (BCK)</a:t>
          </a:r>
        </a:p>
        <a:p>
          <a:pPr algn="ctr">
            <a:defRPr b="1"/>
          </a:pPr>
          <a:r>
            <a:rPr lang="en-GB" sz="700" b="0" dirty="0">
              <a:solidFill>
                <a:schemeClr val="bg1"/>
              </a:solidFill>
              <a:latin typeface="+mj-lt"/>
            </a:rPr>
            <a:t>Complete BCK Order form with number of BCKs and address of where to send kits with contact details.</a:t>
          </a:r>
        </a:p>
        <a:p>
          <a:pPr algn="ctr">
            <a:defRPr b="1"/>
          </a:pPr>
          <a:r>
            <a:rPr lang="en-GB" sz="1000" b="1" dirty="0">
              <a:solidFill>
                <a:schemeClr val="bg1"/>
              </a:solidFill>
              <a:latin typeface="+mj-lt"/>
            </a:rPr>
            <a:t>NOTE: One BCK per patient</a:t>
          </a:r>
        </a:p>
        <a:p>
          <a:pPr algn="ctr">
            <a:defRPr b="1"/>
          </a:pPr>
          <a:r>
            <a:rPr lang="en-GB" sz="1000" b="1" dirty="0">
              <a:solidFill>
                <a:schemeClr val="bg1"/>
              </a:solidFill>
              <a:latin typeface="+mj-lt"/>
            </a:rPr>
            <a:t>Minimum order 10 BCK</a:t>
          </a:r>
        </a:p>
      </dgm:t>
    </dgm:pt>
    <dgm:pt modelId="{BB7455F3-06A4-4D3C-8FAF-4D105533655E}" type="parTrans" cxnId="{E08334C0-9CF5-48A6-A3B1-599D9501D2D9}">
      <dgm:prSet/>
      <dgm:spPr/>
      <dgm:t>
        <a:bodyPr/>
        <a:lstStyle/>
        <a:p>
          <a:endParaRPr lang="en-GB"/>
        </a:p>
      </dgm:t>
    </dgm:pt>
    <dgm:pt modelId="{A188EC2F-D7A4-42D5-939F-742B521CBD3F}" type="sibTrans" cxnId="{E08334C0-9CF5-48A6-A3B1-599D9501D2D9}">
      <dgm:prSet/>
      <dgm:spPr/>
      <dgm:t>
        <a:bodyPr/>
        <a:lstStyle/>
        <a:p>
          <a:endParaRPr lang="en-GB"/>
        </a:p>
      </dgm:t>
    </dgm:pt>
    <dgm:pt modelId="{365AF922-E544-42C9-BB3F-2222C05C5741}">
      <dgm:prSet phldr="0" custT="1"/>
      <dgm:spPr>
        <a:solidFill>
          <a:schemeClr val="bg1">
            <a:lumMod val="10000"/>
            <a:lumOff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pPr algn="ctr" rtl="0"/>
          <a:r>
            <a:rPr lang="en-GB" sz="1200" b="1" dirty="0">
              <a:solidFill>
                <a:schemeClr val="bg1"/>
              </a:solidFill>
              <a:latin typeface="+mj-lt"/>
            </a:rPr>
            <a:t>RM will order the BCKs from supplier with pre-paid postage</a:t>
          </a:r>
        </a:p>
        <a:p>
          <a:pPr algn="ctr"/>
          <a:r>
            <a:rPr lang="en-GB" sz="700" b="0" i="0" dirty="0">
              <a:solidFill>
                <a:schemeClr val="bg1"/>
              </a:solidFill>
              <a:latin typeface="+mj-lt"/>
            </a:rPr>
            <a:t>Marsden360 Admin team to add site addresses and no. of BCKs to the portal </a:t>
          </a:r>
        </a:p>
      </dgm:t>
    </dgm:pt>
    <dgm:pt modelId="{03B7C07F-940E-4256-9B3C-8DB4F95C3164}" type="parTrans" cxnId="{DDC7AB15-1B91-4C4E-90A7-4AFB1062A7B6}">
      <dgm:prSet/>
      <dgm:spPr/>
      <dgm:t>
        <a:bodyPr/>
        <a:lstStyle/>
        <a:p>
          <a:endParaRPr lang="en-GB"/>
        </a:p>
      </dgm:t>
    </dgm:pt>
    <dgm:pt modelId="{AC9FE433-A258-49CC-B8D5-B9703940D260}" type="sibTrans" cxnId="{DDC7AB15-1B91-4C4E-90A7-4AFB1062A7B6}">
      <dgm:prSet/>
      <dgm:spPr/>
      <dgm:t>
        <a:bodyPr/>
        <a:lstStyle/>
        <a:p>
          <a:endParaRPr lang="en-GB"/>
        </a:p>
      </dgm:t>
    </dgm:pt>
    <dgm:pt modelId="{FF888CE5-64EA-4CA5-AEFE-C1722FBFE5A2}" type="pres">
      <dgm:prSet presAssocID="{68AB37A3-9F9C-4EED-B45F-91629DEAABAF}" presName="Name0" presStyleCnt="0">
        <dgm:presLayoutVars>
          <dgm:dir/>
          <dgm:resizeHandles val="exact"/>
        </dgm:presLayoutVars>
      </dgm:prSet>
      <dgm:spPr/>
    </dgm:pt>
    <dgm:pt modelId="{CFBFA940-83AC-4657-AB2D-326FBEA1C0F3}" type="pres">
      <dgm:prSet presAssocID="{C0CF3B00-AE2A-4FA4-B4BC-5704C37202CB}" presName="node" presStyleLbl="node1" presStyleIdx="0" presStyleCnt="9" custScaleX="82945" custScaleY="145136">
        <dgm:presLayoutVars>
          <dgm:bulletEnabled val="1"/>
        </dgm:presLayoutVars>
      </dgm:prSet>
      <dgm:spPr/>
    </dgm:pt>
    <dgm:pt modelId="{9C694E64-4621-4272-B7C6-1F7DF93C678B}" type="pres">
      <dgm:prSet presAssocID="{52D15FF1-D3D2-4D31-A10B-24884DAD1DFB}" presName="sibTrans" presStyleLbl="sibTrans1D1" presStyleIdx="0" presStyleCnt="8"/>
      <dgm:spPr/>
    </dgm:pt>
    <dgm:pt modelId="{120AB997-A469-4727-A984-9A299E34A654}" type="pres">
      <dgm:prSet presAssocID="{52D15FF1-D3D2-4D31-A10B-24884DAD1DFB}" presName="connectorText" presStyleLbl="sibTrans1D1" presStyleIdx="0" presStyleCnt="8"/>
      <dgm:spPr/>
    </dgm:pt>
    <dgm:pt modelId="{843BE9DD-F02A-40FB-B7B2-780AD29F9F45}" type="pres">
      <dgm:prSet presAssocID="{787F955E-65AD-45DB-B304-890CFB836815}" presName="node" presStyleLbl="node1" presStyleIdx="1" presStyleCnt="9" custScaleX="110056" custScaleY="141581">
        <dgm:presLayoutVars>
          <dgm:bulletEnabled val="1"/>
        </dgm:presLayoutVars>
      </dgm:prSet>
      <dgm:spPr/>
    </dgm:pt>
    <dgm:pt modelId="{5278B2BB-B045-4237-B356-3230D8E64D25}" type="pres">
      <dgm:prSet presAssocID="{A188EC2F-D7A4-42D5-939F-742B521CBD3F}" presName="sibTrans" presStyleLbl="sibTrans1D1" presStyleIdx="1" presStyleCnt="8"/>
      <dgm:spPr/>
    </dgm:pt>
    <dgm:pt modelId="{D0CC3BC6-71C2-4582-B350-A67F8A0B8DEC}" type="pres">
      <dgm:prSet presAssocID="{A188EC2F-D7A4-42D5-939F-742B521CBD3F}" presName="connectorText" presStyleLbl="sibTrans1D1" presStyleIdx="1" presStyleCnt="8"/>
      <dgm:spPr/>
    </dgm:pt>
    <dgm:pt modelId="{AC5CC6BD-205A-45F7-9DCA-2A00D0B4D1A5}" type="pres">
      <dgm:prSet presAssocID="{2960D99A-5126-423A-85D1-B90E6D4B3585}" presName="node" presStyleLbl="node1" presStyleIdx="2" presStyleCnt="9" custScaleY="150792">
        <dgm:presLayoutVars>
          <dgm:bulletEnabled val="1"/>
        </dgm:presLayoutVars>
      </dgm:prSet>
      <dgm:spPr/>
    </dgm:pt>
    <dgm:pt modelId="{E9CF5628-7C16-41C9-93E6-DB010FD78C75}" type="pres">
      <dgm:prSet presAssocID="{1DE7D631-665A-430E-A2E7-D9B4F316CB1E}" presName="sibTrans" presStyleLbl="sibTrans1D1" presStyleIdx="2" presStyleCnt="8"/>
      <dgm:spPr/>
    </dgm:pt>
    <dgm:pt modelId="{2C83B85B-7671-4FA5-AC95-E4C760CC9116}" type="pres">
      <dgm:prSet presAssocID="{1DE7D631-665A-430E-A2E7-D9B4F316CB1E}" presName="connectorText" presStyleLbl="sibTrans1D1" presStyleIdx="2" presStyleCnt="8"/>
      <dgm:spPr/>
    </dgm:pt>
    <dgm:pt modelId="{1682586A-7793-452D-B50B-CE297FE60932}" type="pres">
      <dgm:prSet presAssocID="{365AF922-E544-42C9-BB3F-2222C05C5741}" presName="node" presStyleLbl="node1" presStyleIdx="3" presStyleCnt="9" custScaleY="148129">
        <dgm:presLayoutVars>
          <dgm:bulletEnabled val="1"/>
        </dgm:presLayoutVars>
      </dgm:prSet>
      <dgm:spPr/>
    </dgm:pt>
    <dgm:pt modelId="{CC8C8F91-BAA4-41B9-AF7B-29013B89EBCF}" type="pres">
      <dgm:prSet presAssocID="{AC9FE433-A258-49CC-B8D5-B9703940D260}" presName="sibTrans" presStyleLbl="sibTrans1D1" presStyleIdx="3" presStyleCnt="8"/>
      <dgm:spPr/>
    </dgm:pt>
    <dgm:pt modelId="{FA15E839-BF58-4500-A053-64D9DB4D073C}" type="pres">
      <dgm:prSet presAssocID="{AC9FE433-A258-49CC-B8D5-B9703940D260}" presName="connectorText" presStyleLbl="sibTrans1D1" presStyleIdx="3" presStyleCnt="8"/>
      <dgm:spPr/>
    </dgm:pt>
    <dgm:pt modelId="{945A672C-8C2F-4394-B170-4837D6D071DC}" type="pres">
      <dgm:prSet presAssocID="{CEE83F29-FBF7-470C-B622-9CC7F238786F}" presName="node" presStyleLbl="node1" presStyleIdx="4" presStyleCnt="9" custScaleX="90155" custScaleY="142750">
        <dgm:presLayoutVars>
          <dgm:bulletEnabled val="1"/>
        </dgm:presLayoutVars>
      </dgm:prSet>
      <dgm:spPr/>
    </dgm:pt>
    <dgm:pt modelId="{CE12CCB8-94D2-4413-BC61-674A0B93A19B}" type="pres">
      <dgm:prSet presAssocID="{110F600C-E8D0-412E-9736-D70DA7C6931D}" presName="sibTrans" presStyleLbl="sibTrans1D1" presStyleIdx="4" presStyleCnt="8"/>
      <dgm:spPr/>
    </dgm:pt>
    <dgm:pt modelId="{075AC1FE-64E5-4EDE-85B5-9AF69BED5903}" type="pres">
      <dgm:prSet presAssocID="{110F600C-E8D0-412E-9736-D70DA7C6931D}" presName="connectorText" presStyleLbl="sibTrans1D1" presStyleIdx="4" presStyleCnt="8"/>
      <dgm:spPr/>
    </dgm:pt>
    <dgm:pt modelId="{D502D9C0-C1EF-4E54-ADC4-D53663C45856}" type="pres">
      <dgm:prSet presAssocID="{F31DF27B-4A12-4EF1-8B93-A4529956DCD7}" presName="node" presStyleLbl="node1" presStyleIdx="5" presStyleCnt="9">
        <dgm:presLayoutVars>
          <dgm:bulletEnabled val="1"/>
        </dgm:presLayoutVars>
      </dgm:prSet>
      <dgm:spPr/>
    </dgm:pt>
    <dgm:pt modelId="{0732E5C1-EC1A-47A2-AE05-8E95095EFD03}" type="pres">
      <dgm:prSet presAssocID="{F721993C-EF6E-4827-A1E1-4A55366B1B41}" presName="sibTrans" presStyleLbl="sibTrans1D1" presStyleIdx="5" presStyleCnt="8"/>
      <dgm:spPr/>
    </dgm:pt>
    <dgm:pt modelId="{FF8775A0-87F3-4005-8B2E-30CAFB0041A8}" type="pres">
      <dgm:prSet presAssocID="{F721993C-EF6E-4827-A1E1-4A55366B1B41}" presName="connectorText" presStyleLbl="sibTrans1D1" presStyleIdx="5" presStyleCnt="8"/>
      <dgm:spPr/>
    </dgm:pt>
    <dgm:pt modelId="{C75CB21E-A4F1-4883-B941-53EF5C351BAF}" type="pres">
      <dgm:prSet presAssocID="{B61D41FC-E692-4B99-8752-5563C379EEE8}" presName="node" presStyleLbl="node1" presStyleIdx="6" presStyleCnt="9">
        <dgm:presLayoutVars>
          <dgm:bulletEnabled val="1"/>
        </dgm:presLayoutVars>
      </dgm:prSet>
      <dgm:spPr/>
    </dgm:pt>
    <dgm:pt modelId="{56640AE4-5B38-4F01-B63D-93F9B41A6A23}" type="pres">
      <dgm:prSet presAssocID="{EAAD011A-FB25-467C-A189-35089964DE47}" presName="sibTrans" presStyleLbl="sibTrans1D1" presStyleIdx="6" presStyleCnt="8"/>
      <dgm:spPr/>
    </dgm:pt>
    <dgm:pt modelId="{8F40454C-2D11-4896-8491-304E99A93E11}" type="pres">
      <dgm:prSet presAssocID="{EAAD011A-FB25-467C-A189-35089964DE47}" presName="connectorText" presStyleLbl="sibTrans1D1" presStyleIdx="6" presStyleCnt="8"/>
      <dgm:spPr/>
    </dgm:pt>
    <dgm:pt modelId="{96A5FA47-61D1-43B4-A307-51D488CC2945}" type="pres">
      <dgm:prSet presAssocID="{A7435ECA-9964-4516-AD41-C4EAA726EBF4}" presName="node" presStyleLbl="node1" presStyleIdx="7" presStyleCnt="9">
        <dgm:presLayoutVars>
          <dgm:bulletEnabled val="1"/>
        </dgm:presLayoutVars>
      </dgm:prSet>
      <dgm:spPr/>
    </dgm:pt>
    <dgm:pt modelId="{13277F9C-994B-46CE-ABD4-4076AE15A08F}" type="pres">
      <dgm:prSet presAssocID="{0202EECF-A947-438A-8A24-7D4A872BED35}" presName="sibTrans" presStyleLbl="sibTrans1D1" presStyleIdx="7" presStyleCnt="8"/>
      <dgm:spPr/>
    </dgm:pt>
    <dgm:pt modelId="{758E02DC-6B63-4194-8E78-981802F73BC4}" type="pres">
      <dgm:prSet presAssocID="{0202EECF-A947-438A-8A24-7D4A872BED35}" presName="connectorText" presStyleLbl="sibTrans1D1" presStyleIdx="7" presStyleCnt="8"/>
      <dgm:spPr/>
    </dgm:pt>
    <dgm:pt modelId="{1DAB86BD-AC3B-4A53-983E-992ABC0BAB75}" type="pres">
      <dgm:prSet presAssocID="{CF990934-899F-4550-831E-91391FB51E2E}" presName="node" presStyleLbl="node1" presStyleIdx="8" presStyleCnt="9">
        <dgm:presLayoutVars>
          <dgm:bulletEnabled val="1"/>
        </dgm:presLayoutVars>
      </dgm:prSet>
      <dgm:spPr/>
    </dgm:pt>
  </dgm:ptLst>
  <dgm:cxnLst>
    <dgm:cxn modelId="{CEB7BE00-D21B-4F06-8837-E64D226DA5D1}" type="presOf" srcId="{1DE7D631-665A-430E-A2E7-D9B4F316CB1E}" destId="{2C83B85B-7671-4FA5-AC95-E4C760CC9116}" srcOrd="1" destOrd="0" presId="urn:microsoft.com/office/officeart/2005/8/layout/bProcess3"/>
    <dgm:cxn modelId="{DDC7AB15-1B91-4C4E-90A7-4AFB1062A7B6}" srcId="{68AB37A3-9F9C-4EED-B45F-91629DEAABAF}" destId="{365AF922-E544-42C9-BB3F-2222C05C5741}" srcOrd="3" destOrd="0" parTransId="{03B7C07F-940E-4256-9B3C-8DB4F95C3164}" sibTransId="{AC9FE433-A258-49CC-B8D5-B9703940D260}"/>
    <dgm:cxn modelId="{B98E3121-489A-4033-91AC-6E45527843BD}" srcId="{68AB37A3-9F9C-4EED-B45F-91629DEAABAF}" destId="{2960D99A-5126-423A-85D1-B90E6D4B3585}" srcOrd="2" destOrd="0" parTransId="{1FEAB2C1-B2CF-4A88-B44D-94EF3B6372E1}" sibTransId="{1DE7D631-665A-430E-A2E7-D9B4F316CB1E}"/>
    <dgm:cxn modelId="{D5E93126-6431-4DDC-9893-FBF0DC5D7D00}" type="presOf" srcId="{A7435ECA-9964-4516-AD41-C4EAA726EBF4}" destId="{96A5FA47-61D1-43B4-A307-51D488CC2945}" srcOrd="0" destOrd="0" presId="urn:microsoft.com/office/officeart/2005/8/layout/bProcess3"/>
    <dgm:cxn modelId="{66DABE31-1504-4226-84D3-8DEF4BA1BB4C}" type="presOf" srcId="{52D15FF1-D3D2-4D31-A10B-24884DAD1DFB}" destId="{120AB997-A469-4727-A984-9A299E34A654}" srcOrd="1" destOrd="0" presId="urn:microsoft.com/office/officeart/2005/8/layout/bProcess3"/>
    <dgm:cxn modelId="{8794C937-1210-48EF-A6B2-CC9C6CF758D3}" type="presOf" srcId="{EAAD011A-FB25-467C-A189-35089964DE47}" destId="{8F40454C-2D11-4896-8491-304E99A93E11}" srcOrd="1" destOrd="0" presId="urn:microsoft.com/office/officeart/2005/8/layout/bProcess3"/>
    <dgm:cxn modelId="{0FD1B03B-2041-4318-BCBF-C504C907FAD1}" type="presOf" srcId="{F721993C-EF6E-4827-A1E1-4A55366B1B41}" destId="{0732E5C1-EC1A-47A2-AE05-8E95095EFD03}" srcOrd="0" destOrd="0" presId="urn:microsoft.com/office/officeart/2005/8/layout/bProcess3"/>
    <dgm:cxn modelId="{B7DE6344-556E-4EA5-A204-D6CC989E8A61}" type="presOf" srcId="{52D15FF1-D3D2-4D31-A10B-24884DAD1DFB}" destId="{9C694E64-4621-4272-B7C6-1F7DF93C678B}" srcOrd="0" destOrd="0" presId="urn:microsoft.com/office/officeart/2005/8/layout/bProcess3"/>
    <dgm:cxn modelId="{282E8E47-9CE0-4D31-88C2-62BA127DE9EA}" type="presOf" srcId="{A188EC2F-D7A4-42D5-939F-742B521CBD3F}" destId="{D0CC3BC6-71C2-4582-B350-A67F8A0B8DEC}" srcOrd="1" destOrd="0" presId="urn:microsoft.com/office/officeart/2005/8/layout/bProcess3"/>
    <dgm:cxn modelId="{96D4BC48-339C-464F-9D18-78D07484C8D7}" type="presOf" srcId="{0202EECF-A947-438A-8A24-7D4A872BED35}" destId="{13277F9C-994B-46CE-ABD4-4076AE15A08F}" srcOrd="0" destOrd="0" presId="urn:microsoft.com/office/officeart/2005/8/layout/bProcess3"/>
    <dgm:cxn modelId="{7A32654D-8425-4541-868B-BAA41796A70B}" type="presOf" srcId="{CF990934-899F-4550-831E-91391FB51E2E}" destId="{1DAB86BD-AC3B-4A53-983E-992ABC0BAB75}" srcOrd="0" destOrd="0" presId="urn:microsoft.com/office/officeart/2005/8/layout/bProcess3"/>
    <dgm:cxn modelId="{7D8E0A4F-42BF-4485-BD9E-6D31DCB3988F}" type="presOf" srcId="{110F600C-E8D0-412E-9736-D70DA7C6931D}" destId="{075AC1FE-64E5-4EDE-85B5-9AF69BED5903}" srcOrd="1" destOrd="0" presId="urn:microsoft.com/office/officeart/2005/8/layout/bProcess3"/>
    <dgm:cxn modelId="{F4E7276F-6B5E-4257-AAC6-BB9A19EBAF4B}" type="presOf" srcId="{B61D41FC-E692-4B99-8752-5563C379EEE8}" destId="{C75CB21E-A4F1-4883-B941-53EF5C351BAF}" srcOrd="0" destOrd="0" presId="urn:microsoft.com/office/officeart/2005/8/layout/bProcess3"/>
    <dgm:cxn modelId="{0FBACE4F-B695-4BCC-A8D4-EBD13805DE65}" type="presOf" srcId="{68AB37A3-9F9C-4EED-B45F-91629DEAABAF}" destId="{FF888CE5-64EA-4CA5-AEFE-C1722FBFE5A2}" srcOrd="0" destOrd="0" presId="urn:microsoft.com/office/officeart/2005/8/layout/bProcess3"/>
    <dgm:cxn modelId="{E4D0DF71-31AD-4394-B09E-7FF176D0C125}" srcId="{68AB37A3-9F9C-4EED-B45F-91629DEAABAF}" destId="{C0CF3B00-AE2A-4FA4-B4BC-5704C37202CB}" srcOrd="0" destOrd="0" parTransId="{B9D200BA-B031-4A0A-A3E0-817DEC103317}" sibTransId="{52D15FF1-D3D2-4D31-A10B-24884DAD1DFB}"/>
    <dgm:cxn modelId="{11D53B58-F456-496F-B2D4-D75927980E14}" type="presOf" srcId="{F31DF27B-4A12-4EF1-8B93-A4529956DCD7}" destId="{D502D9C0-C1EF-4E54-ADC4-D53663C45856}" srcOrd="0" destOrd="0" presId="urn:microsoft.com/office/officeart/2005/8/layout/bProcess3"/>
    <dgm:cxn modelId="{239B0084-A241-4876-B348-CBC113F89197}" type="presOf" srcId="{AC9FE433-A258-49CC-B8D5-B9703940D260}" destId="{FA15E839-BF58-4500-A053-64D9DB4D073C}" srcOrd="1" destOrd="0" presId="urn:microsoft.com/office/officeart/2005/8/layout/bProcess3"/>
    <dgm:cxn modelId="{59DF3A84-7665-47B4-876E-4927BF021838}" type="presOf" srcId="{1DE7D631-665A-430E-A2E7-D9B4F316CB1E}" destId="{E9CF5628-7C16-41C9-93E6-DB010FD78C75}" srcOrd="0" destOrd="0" presId="urn:microsoft.com/office/officeart/2005/8/layout/bProcess3"/>
    <dgm:cxn modelId="{6FF6CE88-BDFB-4E06-AE5E-DA010C938B64}" srcId="{68AB37A3-9F9C-4EED-B45F-91629DEAABAF}" destId="{F31DF27B-4A12-4EF1-8B93-A4529956DCD7}" srcOrd="5" destOrd="0" parTransId="{4BB8DA26-E43E-40BE-A14F-E890C9BE9BEC}" sibTransId="{F721993C-EF6E-4827-A1E1-4A55366B1B41}"/>
    <dgm:cxn modelId="{A33C848E-3878-4191-B0FD-E82D24E790BD}" type="presOf" srcId="{365AF922-E544-42C9-BB3F-2222C05C5741}" destId="{1682586A-7793-452D-B50B-CE297FE60932}" srcOrd="0" destOrd="0" presId="urn:microsoft.com/office/officeart/2005/8/layout/bProcess3"/>
    <dgm:cxn modelId="{ABA05A9B-975A-41C0-9CD0-9CE00FD6629E}" type="presOf" srcId="{0202EECF-A947-438A-8A24-7D4A872BED35}" destId="{758E02DC-6B63-4194-8E78-981802F73BC4}" srcOrd="1" destOrd="0" presId="urn:microsoft.com/office/officeart/2005/8/layout/bProcess3"/>
    <dgm:cxn modelId="{CCF49D9B-F181-44B8-8B31-6AB7A2E7421B}" type="presOf" srcId="{787F955E-65AD-45DB-B304-890CFB836815}" destId="{843BE9DD-F02A-40FB-B7B2-780AD29F9F45}" srcOrd="0" destOrd="0" presId="urn:microsoft.com/office/officeart/2005/8/layout/bProcess3"/>
    <dgm:cxn modelId="{DE720CA5-96DC-4D0A-B2DA-727248470261}" type="presOf" srcId="{CEE83F29-FBF7-470C-B622-9CC7F238786F}" destId="{945A672C-8C2F-4394-B170-4837D6D071DC}" srcOrd="0" destOrd="0" presId="urn:microsoft.com/office/officeart/2005/8/layout/bProcess3"/>
    <dgm:cxn modelId="{38EA92AB-7284-4B2E-86C2-C97F1E4F1213}" type="presOf" srcId="{F721993C-EF6E-4827-A1E1-4A55366B1B41}" destId="{FF8775A0-87F3-4005-8B2E-30CAFB0041A8}" srcOrd="1" destOrd="0" presId="urn:microsoft.com/office/officeart/2005/8/layout/bProcess3"/>
    <dgm:cxn modelId="{CF5A41AC-EF81-4C41-BB78-7EF0E2F9265B}" type="presOf" srcId="{AC9FE433-A258-49CC-B8D5-B9703940D260}" destId="{CC8C8F91-BAA4-41B9-AF7B-29013B89EBCF}" srcOrd="0" destOrd="0" presId="urn:microsoft.com/office/officeart/2005/8/layout/bProcess3"/>
    <dgm:cxn modelId="{0F844BBA-C757-40E7-9B2F-CD8886D7DC31}" type="presOf" srcId="{EAAD011A-FB25-467C-A189-35089964DE47}" destId="{56640AE4-5B38-4F01-B63D-93F9B41A6A23}" srcOrd="0" destOrd="0" presId="urn:microsoft.com/office/officeart/2005/8/layout/bProcess3"/>
    <dgm:cxn modelId="{E08334C0-9CF5-48A6-A3B1-599D9501D2D9}" srcId="{68AB37A3-9F9C-4EED-B45F-91629DEAABAF}" destId="{787F955E-65AD-45DB-B304-890CFB836815}" srcOrd="1" destOrd="0" parTransId="{BB7455F3-06A4-4D3C-8FAF-4D105533655E}" sibTransId="{A188EC2F-D7A4-42D5-939F-742B521CBD3F}"/>
    <dgm:cxn modelId="{897882C1-7337-4718-822A-6757D2F6FC71}" type="presOf" srcId="{C0CF3B00-AE2A-4FA4-B4BC-5704C37202CB}" destId="{CFBFA940-83AC-4657-AB2D-326FBEA1C0F3}" srcOrd="0" destOrd="0" presId="urn:microsoft.com/office/officeart/2005/8/layout/bProcess3"/>
    <dgm:cxn modelId="{E4F475C4-A38E-4CC3-82AA-3F1BF5F3BEA8}" type="presOf" srcId="{2960D99A-5126-423A-85D1-B90E6D4B3585}" destId="{AC5CC6BD-205A-45F7-9DCA-2A00D0B4D1A5}" srcOrd="0" destOrd="0" presId="urn:microsoft.com/office/officeart/2005/8/layout/bProcess3"/>
    <dgm:cxn modelId="{06F81ACA-4BC9-4F8D-A9A4-C6AFCAA85FD4}" type="presOf" srcId="{110F600C-E8D0-412E-9736-D70DA7C6931D}" destId="{CE12CCB8-94D2-4413-BC61-674A0B93A19B}" srcOrd="0" destOrd="0" presId="urn:microsoft.com/office/officeart/2005/8/layout/bProcess3"/>
    <dgm:cxn modelId="{E72DADE4-F91D-4419-81A6-DADD84F563D9}" type="presOf" srcId="{A188EC2F-D7A4-42D5-939F-742B521CBD3F}" destId="{5278B2BB-B045-4237-B356-3230D8E64D25}" srcOrd="0" destOrd="0" presId="urn:microsoft.com/office/officeart/2005/8/layout/bProcess3"/>
    <dgm:cxn modelId="{9DE9F0EB-6389-4462-B6D9-6EF470E6B2B6}" srcId="{68AB37A3-9F9C-4EED-B45F-91629DEAABAF}" destId="{A7435ECA-9964-4516-AD41-C4EAA726EBF4}" srcOrd="7" destOrd="0" parTransId="{F1000E6A-E215-4FC9-988B-6D16AABCE96B}" sibTransId="{0202EECF-A947-438A-8A24-7D4A872BED35}"/>
    <dgm:cxn modelId="{01F617F0-BC84-4CAC-A138-C7284BD12DEA}" srcId="{68AB37A3-9F9C-4EED-B45F-91629DEAABAF}" destId="{B61D41FC-E692-4B99-8752-5563C379EEE8}" srcOrd="6" destOrd="0" parTransId="{FC743F00-AD5B-4363-9708-F275675CA033}" sibTransId="{EAAD011A-FB25-467C-A189-35089964DE47}"/>
    <dgm:cxn modelId="{2014ABF0-2843-4681-99B2-E30C19573E1D}" srcId="{68AB37A3-9F9C-4EED-B45F-91629DEAABAF}" destId="{CF990934-899F-4550-831E-91391FB51E2E}" srcOrd="8" destOrd="0" parTransId="{48B8ACFE-7A04-4346-851A-01B5A0D164DA}" sibTransId="{86E4DDFC-EAE6-4292-B461-72856407C69A}"/>
    <dgm:cxn modelId="{577D36FC-1CEE-4A68-8B9E-0C432F6D3EF3}" srcId="{68AB37A3-9F9C-4EED-B45F-91629DEAABAF}" destId="{CEE83F29-FBF7-470C-B622-9CC7F238786F}" srcOrd="4" destOrd="0" parTransId="{41F02856-E1F5-4E42-A95F-EFF365E7C8EC}" sibTransId="{110F600C-E8D0-412E-9736-D70DA7C6931D}"/>
    <dgm:cxn modelId="{0E4B4596-A97E-4EBE-8620-4D10FBFA5E32}" type="presParOf" srcId="{FF888CE5-64EA-4CA5-AEFE-C1722FBFE5A2}" destId="{CFBFA940-83AC-4657-AB2D-326FBEA1C0F3}" srcOrd="0" destOrd="0" presId="urn:microsoft.com/office/officeart/2005/8/layout/bProcess3"/>
    <dgm:cxn modelId="{DEC898F3-6C0D-4DEB-818B-D95523EA9C64}" type="presParOf" srcId="{FF888CE5-64EA-4CA5-AEFE-C1722FBFE5A2}" destId="{9C694E64-4621-4272-B7C6-1F7DF93C678B}" srcOrd="1" destOrd="0" presId="urn:microsoft.com/office/officeart/2005/8/layout/bProcess3"/>
    <dgm:cxn modelId="{7C1287ED-4256-46CE-B22A-66D41B6AD63C}" type="presParOf" srcId="{9C694E64-4621-4272-B7C6-1F7DF93C678B}" destId="{120AB997-A469-4727-A984-9A299E34A654}" srcOrd="0" destOrd="0" presId="urn:microsoft.com/office/officeart/2005/8/layout/bProcess3"/>
    <dgm:cxn modelId="{FC119EC0-9FB0-4B6A-AEBD-37F260D658E1}" type="presParOf" srcId="{FF888CE5-64EA-4CA5-AEFE-C1722FBFE5A2}" destId="{843BE9DD-F02A-40FB-B7B2-780AD29F9F45}" srcOrd="2" destOrd="0" presId="urn:microsoft.com/office/officeart/2005/8/layout/bProcess3"/>
    <dgm:cxn modelId="{608DA937-F171-4231-A31D-E90462C124C9}" type="presParOf" srcId="{FF888CE5-64EA-4CA5-AEFE-C1722FBFE5A2}" destId="{5278B2BB-B045-4237-B356-3230D8E64D25}" srcOrd="3" destOrd="0" presId="urn:microsoft.com/office/officeart/2005/8/layout/bProcess3"/>
    <dgm:cxn modelId="{751B9C38-A293-434C-823C-645025FEAF04}" type="presParOf" srcId="{5278B2BB-B045-4237-B356-3230D8E64D25}" destId="{D0CC3BC6-71C2-4582-B350-A67F8A0B8DEC}" srcOrd="0" destOrd="0" presId="urn:microsoft.com/office/officeart/2005/8/layout/bProcess3"/>
    <dgm:cxn modelId="{C42FF680-59B2-43EA-9B35-943DA8C94728}" type="presParOf" srcId="{FF888CE5-64EA-4CA5-AEFE-C1722FBFE5A2}" destId="{AC5CC6BD-205A-45F7-9DCA-2A00D0B4D1A5}" srcOrd="4" destOrd="0" presId="urn:microsoft.com/office/officeart/2005/8/layout/bProcess3"/>
    <dgm:cxn modelId="{1B6A2273-EB58-4F72-9AC7-1D74AB3EE877}" type="presParOf" srcId="{FF888CE5-64EA-4CA5-AEFE-C1722FBFE5A2}" destId="{E9CF5628-7C16-41C9-93E6-DB010FD78C75}" srcOrd="5" destOrd="0" presId="urn:microsoft.com/office/officeart/2005/8/layout/bProcess3"/>
    <dgm:cxn modelId="{DE2F6598-61F1-4F05-A518-326B5FD8D106}" type="presParOf" srcId="{E9CF5628-7C16-41C9-93E6-DB010FD78C75}" destId="{2C83B85B-7671-4FA5-AC95-E4C760CC9116}" srcOrd="0" destOrd="0" presId="urn:microsoft.com/office/officeart/2005/8/layout/bProcess3"/>
    <dgm:cxn modelId="{8782E3DA-034E-4BA4-8948-11120E06FDDD}" type="presParOf" srcId="{FF888CE5-64EA-4CA5-AEFE-C1722FBFE5A2}" destId="{1682586A-7793-452D-B50B-CE297FE60932}" srcOrd="6" destOrd="0" presId="urn:microsoft.com/office/officeart/2005/8/layout/bProcess3"/>
    <dgm:cxn modelId="{22BEE41E-B661-4F7E-93C8-C298DDFAD25B}" type="presParOf" srcId="{FF888CE5-64EA-4CA5-AEFE-C1722FBFE5A2}" destId="{CC8C8F91-BAA4-41B9-AF7B-29013B89EBCF}" srcOrd="7" destOrd="0" presId="urn:microsoft.com/office/officeart/2005/8/layout/bProcess3"/>
    <dgm:cxn modelId="{02D061C6-9855-4473-A6F4-CF937CB3066E}" type="presParOf" srcId="{CC8C8F91-BAA4-41B9-AF7B-29013B89EBCF}" destId="{FA15E839-BF58-4500-A053-64D9DB4D073C}" srcOrd="0" destOrd="0" presId="urn:microsoft.com/office/officeart/2005/8/layout/bProcess3"/>
    <dgm:cxn modelId="{3BC28E6A-6CFF-45EF-A548-AB45266783A3}" type="presParOf" srcId="{FF888CE5-64EA-4CA5-AEFE-C1722FBFE5A2}" destId="{945A672C-8C2F-4394-B170-4837D6D071DC}" srcOrd="8" destOrd="0" presId="urn:microsoft.com/office/officeart/2005/8/layout/bProcess3"/>
    <dgm:cxn modelId="{B2940FCA-E8C3-42FE-A216-032EE30AA9C1}" type="presParOf" srcId="{FF888CE5-64EA-4CA5-AEFE-C1722FBFE5A2}" destId="{CE12CCB8-94D2-4413-BC61-674A0B93A19B}" srcOrd="9" destOrd="0" presId="urn:microsoft.com/office/officeart/2005/8/layout/bProcess3"/>
    <dgm:cxn modelId="{B3CAF35E-1E95-4CDB-83D5-B6FB7F4AE619}" type="presParOf" srcId="{CE12CCB8-94D2-4413-BC61-674A0B93A19B}" destId="{075AC1FE-64E5-4EDE-85B5-9AF69BED5903}" srcOrd="0" destOrd="0" presId="urn:microsoft.com/office/officeart/2005/8/layout/bProcess3"/>
    <dgm:cxn modelId="{5E315720-DD87-4F8E-9C21-B546946821FA}" type="presParOf" srcId="{FF888CE5-64EA-4CA5-AEFE-C1722FBFE5A2}" destId="{D502D9C0-C1EF-4E54-ADC4-D53663C45856}" srcOrd="10" destOrd="0" presId="urn:microsoft.com/office/officeart/2005/8/layout/bProcess3"/>
    <dgm:cxn modelId="{D96681E6-D389-435F-B200-1C9C90C98EBE}" type="presParOf" srcId="{FF888CE5-64EA-4CA5-AEFE-C1722FBFE5A2}" destId="{0732E5C1-EC1A-47A2-AE05-8E95095EFD03}" srcOrd="11" destOrd="0" presId="urn:microsoft.com/office/officeart/2005/8/layout/bProcess3"/>
    <dgm:cxn modelId="{F5F875F8-0899-40BA-9B5D-22C221B91231}" type="presParOf" srcId="{0732E5C1-EC1A-47A2-AE05-8E95095EFD03}" destId="{FF8775A0-87F3-4005-8B2E-30CAFB0041A8}" srcOrd="0" destOrd="0" presId="urn:microsoft.com/office/officeart/2005/8/layout/bProcess3"/>
    <dgm:cxn modelId="{028D6534-2642-457B-941E-37D139CDB44D}" type="presParOf" srcId="{FF888CE5-64EA-4CA5-AEFE-C1722FBFE5A2}" destId="{C75CB21E-A4F1-4883-B941-53EF5C351BAF}" srcOrd="12" destOrd="0" presId="urn:microsoft.com/office/officeart/2005/8/layout/bProcess3"/>
    <dgm:cxn modelId="{64DA13C7-5079-4D1A-B3DF-C956E434E3FF}" type="presParOf" srcId="{FF888CE5-64EA-4CA5-AEFE-C1722FBFE5A2}" destId="{56640AE4-5B38-4F01-B63D-93F9B41A6A23}" srcOrd="13" destOrd="0" presId="urn:microsoft.com/office/officeart/2005/8/layout/bProcess3"/>
    <dgm:cxn modelId="{37F4DA5A-29BA-4D0F-9BE0-674CC5B41FBA}" type="presParOf" srcId="{56640AE4-5B38-4F01-B63D-93F9B41A6A23}" destId="{8F40454C-2D11-4896-8491-304E99A93E11}" srcOrd="0" destOrd="0" presId="urn:microsoft.com/office/officeart/2005/8/layout/bProcess3"/>
    <dgm:cxn modelId="{6659E79A-A5AA-4604-9F7B-7E8104C9DE2D}" type="presParOf" srcId="{FF888CE5-64EA-4CA5-AEFE-C1722FBFE5A2}" destId="{96A5FA47-61D1-43B4-A307-51D488CC2945}" srcOrd="14" destOrd="0" presId="urn:microsoft.com/office/officeart/2005/8/layout/bProcess3"/>
    <dgm:cxn modelId="{8B587B03-9CBE-4DA5-8039-1B2713B75ACB}" type="presParOf" srcId="{FF888CE5-64EA-4CA5-AEFE-C1722FBFE5A2}" destId="{13277F9C-994B-46CE-ABD4-4076AE15A08F}" srcOrd="15" destOrd="0" presId="urn:microsoft.com/office/officeart/2005/8/layout/bProcess3"/>
    <dgm:cxn modelId="{AC6BE50F-47BF-4543-8B1F-02B5573B6408}" type="presParOf" srcId="{13277F9C-994B-46CE-ABD4-4076AE15A08F}" destId="{758E02DC-6B63-4194-8E78-981802F73BC4}" srcOrd="0" destOrd="0" presId="urn:microsoft.com/office/officeart/2005/8/layout/bProcess3"/>
    <dgm:cxn modelId="{2676DAA1-A681-48B5-9B79-2207B3E3DA40}" type="presParOf" srcId="{FF888CE5-64EA-4CA5-AEFE-C1722FBFE5A2}" destId="{1DAB86BD-AC3B-4A53-983E-992ABC0BAB75}" srcOrd="16" destOrd="0" presId="urn:microsoft.com/office/officeart/2005/8/layout/bProcess3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94E64-4621-4272-B7C6-1F7DF93C678B}">
      <dsp:nvSpPr>
        <dsp:cNvPr id="0" name=""/>
        <dsp:cNvSpPr/>
      </dsp:nvSpPr>
      <dsp:spPr>
        <a:xfrm>
          <a:off x="1720408" y="1215207"/>
          <a:ext cx="444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984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>
            <a:solidFill>
              <a:schemeClr val="bg1"/>
            </a:solidFill>
          </a:endParaRPr>
        </a:p>
      </dsp:txBody>
      <dsp:txXfrm>
        <a:off x="1931011" y="1258547"/>
        <a:ext cx="23779" cy="4760"/>
      </dsp:txXfrm>
    </dsp:sp>
    <dsp:sp modelId="{CFBFA940-83AC-4657-AB2D-326FBEA1C0F3}">
      <dsp:nvSpPr>
        <dsp:cNvPr id="0" name=""/>
        <dsp:cNvSpPr/>
      </dsp:nvSpPr>
      <dsp:spPr>
        <a:xfrm>
          <a:off x="7105" y="360608"/>
          <a:ext cx="1715103" cy="180063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200" b="1" kern="1200" dirty="0">
              <a:solidFill>
                <a:schemeClr val="bg1"/>
              </a:solidFill>
              <a:latin typeface="+mj-lt"/>
            </a:rPr>
            <a:t>NHS Trust identified as a ctDNA site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000" b="1" kern="1200" dirty="0">
              <a:solidFill>
                <a:schemeClr val="bg1"/>
              </a:solidFill>
              <a:latin typeface="+mj-lt"/>
            </a:rPr>
            <a:t> </a:t>
          </a:r>
          <a:r>
            <a:rPr lang="en-GB" sz="1000" b="1" i="1" kern="1200" dirty="0">
              <a:solidFill>
                <a:schemeClr val="bg1"/>
              </a:solidFill>
              <a:latin typeface="+mj-lt"/>
            </a:rPr>
            <a:t>(Existing sites from Phase 1 &amp; 2 and new sites who have been onboarded regionally)</a:t>
          </a:r>
        </a:p>
      </dsp:txBody>
      <dsp:txXfrm>
        <a:off x="7105" y="360608"/>
        <a:ext cx="1715103" cy="1800637"/>
      </dsp:txXfrm>
    </dsp:sp>
    <dsp:sp modelId="{5278B2BB-B045-4237-B356-3230D8E64D25}">
      <dsp:nvSpPr>
        <dsp:cNvPr id="0" name=""/>
        <dsp:cNvSpPr/>
      </dsp:nvSpPr>
      <dsp:spPr>
        <a:xfrm>
          <a:off x="4471686" y="1215207"/>
          <a:ext cx="444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984" y="45720"/>
              </a:lnTo>
            </a:path>
          </a:pathLst>
        </a:custGeom>
        <a:noFill/>
        <a:ln w="9525" cap="flat" cmpd="sng" algn="ctr">
          <a:solidFill>
            <a:schemeClr val="accent2">
              <a:hueOff val="919662"/>
              <a:satOff val="-9944"/>
              <a:lumOff val="-128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682289" y="1258547"/>
        <a:ext cx="23779" cy="4760"/>
      </dsp:txXfrm>
    </dsp:sp>
    <dsp:sp modelId="{843BE9DD-F02A-40FB-B7B2-780AD29F9F45}">
      <dsp:nvSpPr>
        <dsp:cNvPr id="0" name=""/>
        <dsp:cNvSpPr/>
      </dsp:nvSpPr>
      <dsp:spPr>
        <a:xfrm>
          <a:off x="2197793" y="382661"/>
          <a:ext cx="2275693" cy="1756532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200" b="1" kern="1200" dirty="0">
              <a:solidFill>
                <a:schemeClr val="bg1"/>
              </a:solidFill>
              <a:latin typeface="+mj-lt"/>
            </a:rPr>
            <a:t>Email sent to </a:t>
          </a:r>
          <a:r>
            <a:rPr lang="en-GB" sz="1200" b="1" kern="1200" dirty="0">
              <a:solidFill>
                <a:schemeClr val="bg1"/>
              </a:solidFill>
              <a:latin typeface="+mj-lt"/>
              <a:hlinkClick xmlns:r="http://schemas.openxmlformats.org/officeDocument/2006/relationships" r:id="rId1"/>
            </a:rPr>
            <a:t>Marsden360@rmh.nhs</a:t>
          </a:r>
          <a:r>
            <a:rPr lang="en-GB" sz="1200" b="1" kern="1200">
              <a:solidFill>
                <a:schemeClr val="bg1"/>
              </a:solidFill>
              <a:latin typeface="+mj-lt"/>
              <a:hlinkClick xmlns:r="http://schemas.openxmlformats.org/officeDocument/2006/relationships" r:id="rId1"/>
            </a:rPr>
            <a:t>.uk</a:t>
          </a:r>
          <a:r>
            <a:rPr lang="en-GB" sz="1200" b="1" kern="1200">
              <a:solidFill>
                <a:schemeClr val="bg1"/>
              </a:solidFill>
              <a:latin typeface="+mj-lt"/>
            </a:rPr>
            <a:t> to </a:t>
          </a:r>
          <a:r>
            <a:rPr lang="en-GB" sz="1200" b="1" kern="1200" dirty="0">
              <a:solidFill>
                <a:schemeClr val="bg1"/>
              </a:solidFill>
              <a:latin typeface="+mj-lt"/>
            </a:rPr>
            <a:t>raise request for Blood Collection Kits (BCK)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700" b="0" kern="1200" dirty="0">
              <a:solidFill>
                <a:schemeClr val="bg1"/>
              </a:solidFill>
              <a:latin typeface="+mj-lt"/>
            </a:rPr>
            <a:t>Complete BCK Order form with number of BCKs and address of where to send kits with contact details.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000" b="1" kern="1200" dirty="0">
              <a:solidFill>
                <a:schemeClr val="bg1"/>
              </a:solidFill>
              <a:latin typeface="+mj-lt"/>
            </a:rPr>
            <a:t>NOTE: One BCK per patient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000" b="1" kern="1200" dirty="0">
              <a:solidFill>
                <a:schemeClr val="bg1"/>
              </a:solidFill>
              <a:latin typeface="+mj-lt"/>
            </a:rPr>
            <a:t>Minimum order 10 BCK</a:t>
          </a:r>
        </a:p>
      </dsp:txBody>
      <dsp:txXfrm>
        <a:off x="2197793" y="382661"/>
        <a:ext cx="2275693" cy="1756532"/>
      </dsp:txXfrm>
    </dsp:sp>
    <dsp:sp modelId="{E9CF5628-7C16-41C9-93E6-DB010FD78C75}">
      <dsp:nvSpPr>
        <dsp:cNvPr id="0" name=""/>
        <dsp:cNvSpPr/>
      </dsp:nvSpPr>
      <dsp:spPr>
        <a:xfrm>
          <a:off x="7015030" y="1215207"/>
          <a:ext cx="444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984" y="45720"/>
              </a:lnTo>
            </a:path>
          </a:pathLst>
        </a:custGeom>
        <a:noFill/>
        <a:ln w="9525" cap="flat" cmpd="sng" algn="ctr">
          <a:solidFill>
            <a:schemeClr val="accent2">
              <a:hueOff val="1839323"/>
              <a:satOff val="-19889"/>
              <a:lumOff val="-25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7225633" y="1258547"/>
        <a:ext cx="23779" cy="4760"/>
      </dsp:txXfrm>
    </dsp:sp>
    <dsp:sp modelId="{AC5CC6BD-205A-45F7-9DCA-2A00D0B4D1A5}">
      <dsp:nvSpPr>
        <dsp:cNvPr id="0" name=""/>
        <dsp:cNvSpPr/>
      </dsp:nvSpPr>
      <dsp:spPr>
        <a:xfrm>
          <a:off x="4949071" y="325523"/>
          <a:ext cx="2067759" cy="1870809"/>
        </a:xfrm>
        <a:prstGeom prst="rect">
          <a:avLst/>
        </a:prstGeom>
        <a:solidFill>
          <a:schemeClr val="bg1">
            <a:lumMod val="10000"/>
            <a:lumOff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bg1"/>
              </a:solidFill>
              <a:latin typeface="+mj-lt"/>
            </a:rPr>
            <a:t>Marsden360 Admin team to email sites with instructions and answer enquiries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kern="1200" dirty="0">
              <a:solidFill>
                <a:schemeClr val="bg1"/>
              </a:solidFill>
              <a:latin typeface="+mj-lt"/>
            </a:rPr>
            <a:t>BCK Order form, Test Request Form (TRF), Instruction For Use (IFU), SOP, tube label template, patient leaflet</a:t>
          </a:r>
        </a:p>
      </dsp:txBody>
      <dsp:txXfrm>
        <a:off x="4949071" y="325523"/>
        <a:ext cx="2067759" cy="1870809"/>
      </dsp:txXfrm>
    </dsp:sp>
    <dsp:sp modelId="{CC8C8F91-BAA4-41B9-AF7B-29013B89EBCF}">
      <dsp:nvSpPr>
        <dsp:cNvPr id="0" name=""/>
        <dsp:cNvSpPr/>
      </dsp:nvSpPr>
      <dsp:spPr>
        <a:xfrm>
          <a:off x="9558374" y="1215207"/>
          <a:ext cx="444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984" y="45720"/>
              </a:lnTo>
            </a:path>
          </a:pathLst>
        </a:custGeom>
        <a:noFill/>
        <a:ln w="9525" cap="flat" cmpd="sng" algn="ctr">
          <a:solidFill>
            <a:schemeClr val="accent2">
              <a:hueOff val="2758985"/>
              <a:satOff val="-29833"/>
              <a:lumOff val="-386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9768977" y="1258547"/>
        <a:ext cx="23779" cy="4760"/>
      </dsp:txXfrm>
    </dsp:sp>
    <dsp:sp modelId="{1682586A-7793-452D-B50B-CE297FE60932}">
      <dsp:nvSpPr>
        <dsp:cNvPr id="0" name=""/>
        <dsp:cNvSpPr/>
      </dsp:nvSpPr>
      <dsp:spPr>
        <a:xfrm>
          <a:off x="7492415" y="342042"/>
          <a:ext cx="2067759" cy="1837770"/>
        </a:xfrm>
        <a:prstGeom prst="rect">
          <a:avLst/>
        </a:prstGeom>
        <a:solidFill>
          <a:schemeClr val="bg1">
            <a:lumMod val="10000"/>
            <a:lumOff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bg1"/>
              </a:solidFill>
              <a:latin typeface="+mj-lt"/>
            </a:rPr>
            <a:t>RM will order the BCKs from supplier with pre-paid postage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b="0" i="0" kern="1200" dirty="0">
              <a:solidFill>
                <a:schemeClr val="bg1"/>
              </a:solidFill>
              <a:latin typeface="+mj-lt"/>
            </a:rPr>
            <a:t>Marsden360 Admin team to add site addresses and no. of BCKs to the portal </a:t>
          </a:r>
        </a:p>
      </dsp:txBody>
      <dsp:txXfrm>
        <a:off x="7492415" y="342042"/>
        <a:ext cx="2067759" cy="1837770"/>
      </dsp:txXfrm>
    </dsp:sp>
    <dsp:sp modelId="{CE12CCB8-94D2-4413-BC61-674A0B93A19B}">
      <dsp:nvSpPr>
        <dsp:cNvPr id="0" name=""/>
        <dsp:cNvSpPr/>
      </dsp:nvSpPr>
      <dsp:spPr>
        <a:xfrm>
          <a:off x="1040985" y="2144645"/>
          <a:ext cx="9926868" cy="494871"/>
        </a:xfrm>
        <a:custGeom>
          <a:avLst/>
          <a:gdLst/>
          <a:ahLst/>
          <a:cxnLst/>
          <a:rect l="0" t="0" r="0" b="0"/>
          <a:pathLst>
            <a:path>
              <a:moveTo>
                <a:pt x="9926868" y="0"/>
              </a:moveTo>
              <a:lnTo>
                <a:pt x="9926868" y="264535"/>
              </a:lnTo>
              <a:lnTo>
                <a:pt x="0" y="264535"/>
              </a:lnTo>
              <a:lnTo>
                <a:pt x="0" y="494871"/>
              </a:lnTo>
            </a:path>
          </a:pathLst>
        </a:custGeom>
        <a:noFill/>
        <a:ln w="9525" cap="flat" cmpd="sng" algn="ctr">
          <a:solidFill>
            <a:schemeClr val="accent2">
              <a:hueOff val="3678647"/>
              <a:satOff val="-39777"/>
              <a:lumOff val="-515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>
            <a:solidFill>
              <a:schemeClr val="bg1"/>
            </a:solidFill>
          </a:endParaRPr>
        </a:p>
      </dsp:txBody>
      <dsp:txXfrm>
        <a:off x="5755900" y="2389701"/>
        <a:ext cx="497038" cy="4760"/>
      </dsp:txXfrm>
    </dsp:sp>
    <dsp:sp modelId="{945A672C-8C2F-4394-B170-4837D6D071DC}">
      <dsp:nvSpPr>
        <dsp:cNvPr id="0" name=""/>
        <dsp:cNvSpPr/>
      </dsp:nvSpPr>
      <dsp:spPr>
        <a:xfrm>
          <a:off x="10035759" y="375409"/>
          <a:ext cx="1864188" cy="177103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200" b="1" kern="1200" dirty="0">
              <a:solidFill>
                <a:schemeClr val="bg1"/>
              </a:solidFill>
              <a:latin typeface="+mj-lt"/>
            </a:rPr>
            <a:t>Patient identified &amp; TRF completed. Samples taken into 2 x </a:t>
          </a:r>
          <a:r>
            <a:rPr lang="en-GB" sz="1200" b="1" kern="1200" dirty="0" err="1">
              <a:solidFill>
                <a:schemeClr val="bg1"/>
              </a:solidFill>
              <a:latin typeface="+mj-lt"/>
            </a:rPr>
            <a:t>Streck</a:t>
          </a:r>
          <a:r>
            <a:rPr lang="en-GB" sz="1200" b="1" kern="1200" dirty="0">
              <a:solidFill>
                <a:schemeClr val="bg1"/>
              </a:solidFill>
              <a:latin typeface="+mj-lt"/>
            </a:rPr>
            <a:t> tubes and packaged securely in pre-paid sample 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200" b="1" kern="1200" dirty="0">
              <a:solidFill>
                <a:schemeClr val="bg1"/>
              </a:solidFill>
              <a:latin typeface="+mj-lt"/>
            </a:rPr>
            <a:t>mail box </a:t>
          </a:r>
        </a:p>
      </dsp:txBody>
      <dsp:txXfrm>
        <a:off x="10035759" y="375409"/>
        <a:ext cx="1864188" cy="1771035"/>
      </dsp:txXfrm>
    </dsp:sp>
    <dsp:sp modelId="{0732E5C1-EC1A-47A2-AE05-8E95095EFD03}">
      <dsp:nvSpPr>
        <dsp:cNvPr id="0" name=""/>
        <dsp:cNvSpPr/>
      </dsp:nvSpPr>
      <dsp:spPr>
        <a:xfrm>
          <a:off x="2073064" y="3246525"/>
          <a:ext cx="444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984" y="45720"/>
              </a:lnTo>
            </a:path>
          </a:pathLst>
        </a:custGeom>
        <a:noFill/>
        <a:ln w="9525" cap="flat" cmpd="sng" algn="ctr">
          <a:solidFill>
            <a:schemeClr val="accent2">
              <a:hueOff val="4598308"/>
              <a:satOff val="-49721"/>
              <a:lumOff val="-644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>
            <a:solidFill>
              <a:schemeClr val="bg1"/>
            </a:solidFill>
          </a:endParaRPr>
        </a:p>
      </dsp:txBody>
      <dsp:txXfrm>
        <a:off x="2283667" y="3289864"/>
        <a:ext cx="23779" cy="4760"/>
      </dsp:txXfrm>
    </dsp:sp>
    <dsp:sp modelId="{D502D9C0-C1EF-4E54-ADC4-D53663C45856}">
      <dsp:nvSpPr>
        <dsp:cNvPr id="0" name=""/>
        <dsp:cNvSpPr/>
      </dsp:nvSpPr>
      <dsp:spPr>
        <a:xfrm>
          <a:off x="7105" y="2671917"/>
          <a:ext cx="2067759" cy="124065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200" b="1" kern="1200" dirty="0">
              <a:solidFill>
                <a:schemeClr val="bg1"/>
              </a:solidFill>
              <a:latin typeface="+mj-lt"/>
            </a:rPr>
            <a:t>BCK sent to RM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700" b="0" kern="1200" dirty="0">
              <a:solidFill>
                <a:schemeClr val="bg1"/>
              </a:solidFill>
              <a:latin typeface="+mj-lt"/>
            </a:rPr>
            <a:t>using pre-paid postage &amp; record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700" b="0" kern="1200" dirty="0">
              <a:solidFill>
                <a:schemeClr val="bg1"/>
              </a:solidFill>
              <a:latin typeface="+mj-lt"/>
            </a:rPr>
            <a:t>Royal Mail Tracking number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800" b="1" kern="1200" dirty="0">
              <a:solidFill>
                <a:schemeClr val="bg1"/>
              </a:solidFill>
              <a:latin typeface="+mj-lt"/>
            </a:rPr>
            <a:t>Samples should be arrive at RM within 48 hours of venepuncture</a:t>
          </a:r>
        </a:p>
      </dsp:txBody>
      <dsp:txXfrm>
        <a:off x="7105" y="2671917"/>
        <a:ext cx="2067759" cy="1240655"/>
      </dsp:txXfrm>
    </dsp:sp>
    <dsp:sp modelId="{56640AE4-5B38-4F01-B63D-93F9B41A6A23}">
      <dsp:nvSpPr>
        <dsp:cNvPr id="0" name=""/>
        <dsp:cNvSpPr/>
      </dsp:nvSpPr>
      <dsp:spPr>
        <a:xfrm>
          <a:off x="4616408" y="3246525"/>
          <a:ext cx="444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984" y="45720"/>
              </a:lnTo>
            </a:path>
          </a:pathLst>
        </a:custGeom>
        <a:noFill/>
        <a:ln w="9525" cap="flat" cmpd="sng" algn="ctr">
          <a:solidFill>
            <a:schemeClr val="accent2">
              <a:hueOff val="5517970"/>
              <a:satOff val="-59666"/>
              <a:lumOff val="-773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>
            <a:solidFill>
              <a:schemeClr val="bg1"/>
            </a:solidFill>
          </a:endParaRPr>
        </a:p>
      </dsp:txBody>
      <dsp:txXfrm>
        <a:off x="4827011" y="3289864"/>
        <a:ext cx="23779" cy="4760"/>
      </dsp:txXfrm>
    </dsp:sp>
    <dsp:sp modelId="{C75CB21E-A4F1-4883-B941-53EF5C351BAF}">
      <dsp:nvSpPr>
        <dsp:cNvPr id="0" name=""/>
        <dsp:cNvSpPr/>
      </dsp:nvSpPr>
      <dsp:spPr>
        <a:xfrm>
          <a:off x="2550449" y="2671917"/>
          <a:ext cx="2067759" cy="1240655"/>
        </a:xfrm>
        <a:prstGeom prst="rect">
          <a:avLst/>
        </a:prstGeom>
        <a:solidFill>
          <a:schemeClr val="bg2">
            <a:lumMod val="10000"/>
            <a:lumOff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200" b="1" kern="1200" dirty="0">
              <a:solidFill>
                <a:schemeClr val="bg1"/>
              </a:solidFill>
              <a:latin typeface="+mj-lt"/>
            </a:rPr>
            <a:t>Samples received and processed at RM</a:t>
          </a:r>
        </a:p>
      </dsp:txBody>
      <dsp:txXfrm>
        <a:off x="2550449" y="2671917"/>
        <a:ext cx="2067759" cy="1240655"/>
      </dsp:txXfrm>
    </dsp:sp>
    <dsp:sp modelId="{13277F9C-994B-46CE-ABD4-4076AE15A08F}">
      <dsp:nvSpPr>
        <dsp:cNvPr id="0" name=""/>
        <dsp:cNvSpPr/>
      </dsp:nvSpPr>
      <dsp:spPr>
        <a:xfrm>
          <a:off x="7159752" y="3246525"/>
          <a:ext cx="4449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4984" y="45720"/>
              </a:lnTo>
            </a:path>
          </a:pathLst>
        </a:custGeom>
        <a:noFill/>
        <a:ln w="9525" cap="flat" cmpd="sng" algn="ctr">
          <a:solidFill>
            <a:schemeClr val="accent2">
              <a:hueOff val="6437631"/>
              <a:satOff val="-69610"/>
              <a:lumOff val="-902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>
            <a:solidFill>
              <a:schemeClr val="bg1"/>
            </a:solidFill>
          </a:endParaRPr>
        </a:p>
      </dsp:txBody>
      <dsp:txXfrm>
        <a:off x="7370355" y="3289864"/>
        <a:ext cx="23779" cy="4760"/>
      </dsp:txXfrm>
    </dsp:sp>
    <dsp:sp modelId="{96A5FA47-61D1-43B4-A307-51D488CC2945}">
      <dsp:nvSpPr>
        <dsp:cNvPr id="0" name=""/>
        <dsp:cNvSpPr/>
      </dsp:nvSpPr>
      <dsp:spPr>
        <a:xfrm>
          <a:off x="5093793" y="2671917"/>
          <a:ext cx="2067759" cy="1240655"/>
        </a:xfrm>
        <a:prstGeom prst="rect">
          <a:avLst/>
        </a:prstGeom>
        <a:solidFill>
          <a:schemeClr val="bg2">
            <a:lumMod val="10000"/>
            <a:lumOff val="9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200" kern="1200" dirty="0">
              <a:solidFill>
                <a:schemeClr val="bg1"/>
              </a:solidFill>
              <a:latin typeface="+mj-lt"/>
            </a:rPr>
            <a:t>Results returned securely via nhs.net to designated emails on TRF, include GLH email</a:t>
          </a:r>
          <a:endParaRPr lang="en-GB" sz="1200" b="1" kern="1200" dirty="0">
            <a:solidFill>
              <a:schemeClr val="bg1"/>
            </a:solidFill>
            <a:latin typeface="+mj-lt"/>
          </a:endParaRPr>
        </a:p>
      </dsp:txBody>
      <dsp:txXfrm>
        <a:off x="5093793" y="2671917"/>
        <a:ext cx="2067759" cy="1240655"/>
      </dsp:txXfrm>
    </dsp:sp>
    <dsp:sp modelId="{1DAB86BD-AC3B-4A53-983E-992ABC0BAB75}">
      <dsp:nvSpPr>
        <dsp:cNvPr id="0" name=""/>
        <dsp:cNvSpPr/>
      </dsp:nvSpPr>
      <dsp:spPr>
        <a:xfrm>
          <a:off x="7637137" y="2671917"/>
          <a:ext cx="2067759" cy="1240655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200" b="1" kern="1200" dirty="0">
              <a:solidFill>
                <a:schemeClr val="bg1"/>
              </a:solidFill>
              <a:latin typeface="+mj-lt"/>
            </a:rPr>
            <a:t>Results uploaded to EPR by referring Trust</a:t>
          </a:r>
          <a:endParaRPr lang="en-US" sz="1200" b="1" kern="1200" dirty="0">
            <a:solidFill>
              <a:schemeClr val="bg1"/>
            </a:solidFill>
            <a:latin typeface="+mj-lt"/>
          </a:endParaRPr>
        </a:p>
      </dsp:txBody>
      <dsp:txXfrm>
        <a:off x="7637137" y="2671917"/>
        <a:ext cx="2067759" cy="1240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397AA-FC0D-4010-BD02-1B93D349F10B}" type="datetimeFigureOut">
              <a:rPr lang="en-GB" smtClean="0"/>
              <a:t>28/03/2024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49BAF-D7F5-46DC-AD5D-D7DC03876D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4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337AC6-2CEF-4735-B999-C1FA3226CE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449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crest_white_large_anti-alias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391" y="5880106"/>
            <a:ext cx="57996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16565" y="260350"/>
            <a:ext cx="1509184" cy="15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9pPr>
          </a:lstStyle>
          <a:p>
            <a:pPr eaLnBrk="1" hangingPunct="1">
              <a:defRPr/>
            </a:pPr>
            <a:r>
              <a:rPr lang="en-US" altLang="en-US" sz="802" i="0">
                <a:solidFill>
                  <a:srgbClr val="FFFFFF"/>
                </a:solidFill>
              </a:rPr>
              <a:t>The Royal Marsden</a:t>
            </a:r>
          </a:p>
        </p:txBody>
      </p:sp>
      <p:pic>
        <p:nvPicPr>
          <p:cNvPr id="5" name="Picture 5" descr="C:\Documents and Settings\mgaffney\Desktop\Matthew G\life_demands_excellenc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3284" y="6118227"/>
            <a:ext cx="222673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0" name="Title Placeholder 1"/>
          <p:cNvSpPr>
            <a:spLocks noGrp="1"/>
          </p:cNvSpPr>
          <p:nvPr>
            <p:ph type="ctrTitle"/>
          </p:nvPr>
        </p:nvSpPr>
        <p:spPr>
          <a:xfrm>
            <a:off x="1314452" y="1628781"/>
            <a:ext cx="9150351" cy="2320925"/>
          </a:xfrm>
          <a:ln algn="ctr"/>
        </p:spPr>
        <p:txBody>
          <a:bodyPr/>
          <a:lstStyle>
            <a:lvl1pPr>
              <a:lnSpc>
                <a:spcPts val="4400"/>
              </a:lnSpc>
              <a:defRPr sz="4199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029B13-E317-4B7E-B730-EF462D036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02656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F3B27-FBC4-424D-870A-B798E51A7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4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999" y="600075"/>
            <a:ext cx="2565401" cy="5556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6568" y="600075"/>
            <a:ext cx="7497233" cy="5556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089F7-4046-4DBE-9B1A-65CFDF8AE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3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569" y="600077"/>
            <a:ext cx="10265835" cy="817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16568" y="1630364"/>
            <a:ext cx="5031317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1087" y="1630364"/>
            <a:ext cx="5031316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F9A2-2E05-4316-8702-6B10C9215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54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569" y="600077"/>
            <a:ext cx="10265835" cy="817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16569" y="1630364"/>
            <a:ext cx="10265835" cy="4525962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116B8-4F71-405A-8BF5-E2F3BC36D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66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569" y="600077"/>
            <a:ext cx="10265835" cy="817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16569" y="1630364"/>
            <a:ext cx="10265835" cy="4525962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537C0-3405-4402-B99A-BAF27B8FF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02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569" y="600077"/>
            <a:ext cx="10265835" cy="817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6568" y="1630364"/>
            <a:ext cx="5031317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51087" y="1630369"/>
            <a:ext cx="5031316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51087" y="3968756"/>
            <a:ext cx="5031316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DD9FF-3D5B-47E2-9FB5-AF6F8802C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98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569" y="600077"/>
            <a:ext cx="10265835" cy="817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16568" y="1630364"/>
            <a:ext cx="5031317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51087" y="1630369"/>
            <a:ext cx="5031316" cy="218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551087" y="3968756"/>
            <a:ext cx="5031316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A38A6-DD55-4E91-B035-8881D5A7E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63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0" y="167481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300">
              <a:ea typeface="ＭＳ Ｐゴシック" pitchFamily="34" charset="-128"/>
              <a:cs typeface="+mn-cs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220663"/>
            <a:ext cx="1001184" cy="0"/>
          </a:xfrm>
          <a:prstGeom prst="line">
            <a:avLst/>
          </a:prstGeom>
          <a:noFill/>
          <a:ln w="381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300">
              <a:ea typeface="ＭＳ Ｐゴシック" pitchFamily="34" charset="-128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316566" y="260350"/>
            <a:ext cx="1509184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eaLnBrk="0" hangingPunct="0">
              <a:defRPr i="1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en-GB" altLang="en-US" sz="867" i="0">
                <a:solidFill>
                  <a:srgbClr val="381E37"/>
                </a:solidFill>
                <a:ea typeface="ＭＳ Ｐゴシック" pitchFamily="34" charset="-128"/>
                <a:cs typeface="+mn-cs"/>
              </a:rPr>
              <a:t>The Royal Marsden</a:t>
            </a:r>
          </a:p>
        </p:txBody>
      </p:sp>
      <p:pic>
        <p:nvPicPr>
          <p:cNvPr id="9" name="Picture 12" descr="crest_white_large_anti-alias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386" y="5880101"/>
            <a:ext cx="539337" cy="47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0" name="Title Placeholder 1"/>
          <p:cNvSpPr>
            <a:spLocks noGrp="1"/>
          </p:cNvSpPr>
          <p:nvPr>
            <p:ph type="ctrTitle"/>
          </p:nvPr>
        </p:nvSpPr>
        <p:spPr>
          <a:xfrm>
            <a:off x="1292079" y="1134582"/>
            <a:ext cx="10781670" cy="2320925"/>
          </a:xfrm>
        </p:spPr>
        <p:txBody>
          <a:bodyPr/>
          <a:lstStyle>
            <a:lvl1pPr>
              <a:lnSpc>
                <a:spcPct val="100000"/>
              </a:lnSpc>
              <a:defRPr sz="2400" smtClean="0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99331" name="Text Placeholder 25"/>
          <p:cNvSpPr>
            <a:spLocks noGrp="1"/>
          </p:cNvSpPr>
          <p:nvPr>
            <p:ph type="subTitle" idx="1"/>
          </p:nvPr>
        </p:nvSpPr>
        <p:spPr>
          <a:xfrm>
            <a:off x="1316567" y="3949700"/>
            <a:ext cx="9056828" cy="1752600"/>
          </a:xfrm>
        </p:spPr>
        <p:txBody>
          <a:bodyPr/>
          <a:lstStyle>
            <a:lvl1pPr marL="0" indent="0">
              <a:buFont typeface="Georgia" pitchFamily="18" charset="0"/>
              <a:buNone/>
              <a:defRPr sz="3467" smtClean="0">
                <a:solidFill>
                  <a:schemeClr val="tx2"/>
                </a:solidFill>
                <a:latin typeface="Trebuchet MS" pitchFamily="34" charset="0"/>
              </a:defRPr>
            </a:lvl1pPr>
          </a:lstStyle>
          <a:p>
            <a:pPr lvl="0"/>
            <a:endParaRPr lang="en-GB" noProof="0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>
                <a:solidFill>
                  <a:srgbClr val="381E37"/>
                </a:solidFill>
              </a:defRPr>
            </a:lvl1pPr>
          </a:lstStyle>
          <a:p>
            <a:pPr>
              <a:defRPr/>
            </a:pPr>
            <a:r>
              <a:rPr lang="en-GB"/>
              <a:t>J</a:t>
            </a:r>
          </a:p>
        </p:txBody>
      </p:sp>
      <p:pic>
        <p:nvPicPr>
          <p:cNvPr id="10" name="Picture 4" descr="\\Mbauth\transfers\Matthew G\marsden_wordmark_(white).png">
            <a:extLst>
              <a:ext uri="{FF2B5EF4-FFF2-40B4-BE49-F238E27FC236}">
                <a16:creationId xmlns:a16="http://schemas.microsoft.com/office/drawing/2014/main" id="{A1B2CE6A-B3CD-4E33-90C1-138465CA91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93" y="450850"/>
            <a:ext cx="376701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78A0A8D-1208-4330-BB3D-7C9FFBBE39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428" y="412750"/>
            <a:ext cx="1481786" cy="81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1524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30F22-EE23-4688-A699-C56AB092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3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8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24" indent="0">
              <a:buNone/>
              <a:defRPr sz="1801"/>
            </a:lvl2pPr>
            <a:lvl3pPr marL="914248" indent="0">
              <a:buNone/>
              <a:defRPr sz="1600"/>
            </a:lvl3pPr>
            <a:lvl4pPr marL="1371372" indent="0">
              <a:buNone/>
              <a:defRPr sz="1400"/>
            </a:lvl4pPr>
            <a:lvl5pPr marL="1828494" indent="0">
              <a:buNone/>
              <a:defRPr sz="1400"/>
            </a:lvl5pPr>
            <a:lvl6pPr marL="2285618" indent="0">
              <a:buNone/>
              <a:defRPr sz="1400"/>
            </a:lvl6pPr>
            <a:lvl7pPr marL="2742740" indent="0">
              <a:buNone/>
              <a:defRPr sz="1400"/>
            </a:lvl7pPr>
            <a:lvl8pPr marL="3199862" indent="0">
              <a:buNone/>
              <a:defRPr sz="1400"/>
            </a:lvl8pPr>
            <a:lvl9pPr marL="365698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9B5FF-F776-442B-80DC-C0DB000D7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5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6569" y="1630364"/>
            <a:ext cx="4779435" cy="4525962"/>
          </a:xfrm>
        </p:spPr>
        <p:txBody>
          <a:bodyPr/>
          <a:lstStyle>
            <a:lvl1pPr>
              <a:defRPr sz="2402"/>
            </a:lvl1pPr>
            <a:lvl2pPr>
              <a:defRPr sz="2402"/>
            </a:lvl2pPr>
            <a:lvl3pPr>
              <a:defRPr sz="2402"/>
            </a:lvl3pPr>
            <a:lvl4pPr>
              <a:defRPr sz="2402"/>
            </a:lvl4pPr>
            <a:lvl5pPr>
              <a:defRPr sz="2402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4400" y="1630364"/>
            <a:ext cx="4608000" cy="4525962"/>
          </a:xfrm>
        </p:spPr>
        <p:txBody>
          <a:bodyPr/>
          <a:lstStyle>
            <a:lvl1pPr>
              <a:defRPr sz="2402"/>
            </a:lvl1pPr>
            <a:lvl2pPr>
              <a:defRPr sz="2402"/>
            </a:lvl2pPr>
            <a:lvl3pPr>
              <a:defRPr sz="2402"/>
            </a:lvl3pPr>
            <a:lvl4pPr>
              <a:defRPr sz="2402"/>
            </a:lvl4pPr>
            <a:lvl5pPr>
              <a:defRPr sz="2402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99ED-4B18-499D-BF83-9E2373F90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2" b="1"/>
            </a:lvl1pPr>
            <a:lvl2pPr marL="457124" indent="0">
              <a:buNone/>
              <a:defRPr sz="2000" b="1"/>
            </a:lvl2pPr>
            <a:lvl3pPr marL="914248" indent="0">
              <a:buNone/>
              <a:defRPr sz="1801" b="1"/>
            </a:lvl3pPr>
            <a:lvl4pPr marL="1371372" indent="0">
              <a:buNone/>
              <a:defRPr sz="1600" b="1"/>
            </a:lvl4pPr>
            <a:lvl5pPr marL="1828494" indent="0">
              <a:buNone/>
              <a:defRPr sz="1600" b="1"/>
            </a:lvl5pPr>
            <a:lvl6pPr marL="2285618" indent="0">
              <a:buNone/>
              <a:defRPr sz="1600" b="1"/>
            </a:lvl6pPr>
            <a:lvl7pPr marL="2742740" indent="0">
              <a:buNone/>
              <a:defRPr sz="1600" b="1"/>
            </a:lvl7pPr>
            <a:lvl8pPr marL="3199862" indent="0">
              <a:buNone/>
              <a:defRPr sz="1600" b="1"/>
            </a:lvl8pPr>
            <a:lvl9pPr marL="365698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2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5" cy="639762"/>
          </a:xfrm>
        </p:spPr>
        <p:txBody>
          <a:bodyPr anchor="b"/>
          <a:lstStyle>
            <a:lvl1pPr marL="0" indent="0">
              <a:buNone/>
              <a:defRPr sz="2402" b="1"/>
            </a:lvl1pPr>
            <a:lvl2pPr marL="457124" indent="0">
              <a:buNone/>
              <a:defRPr sz="2000" b="1"/>
            </a:lvl2pPr>
            <a:lvl3pPr marL="914248" indent="0">
              <a:buNone/>
              <a:defRPr sz="1801" b="1"/>
            </a:lvl3pPr>
            <a:lvl4pPr marL="1371372" indent="0">
              <a:buNone/>
              <a:defRPr sz="1600" b="1"/>
            </a:lvl4pPr>
            <a:lvl5pPr marL="1828494" indent="0">
              <a:buNone/>
              <a:defRPr sz="1600" b="1"/>
            </a:lvl5pPr>
            <a:lvl6pPr marL="2285618" indent="0">
              <a:buNone/>
              <a:defRPr sz="1600" b="1"/>
            </a:lvl6pPr>
            <a:lvl7pPr marL="2742740" indent="0">
              <a:buNone/>
              <a:defRPr sz="1600" b="1"/>
            </a:lvl7pPr>
            <a:lvl8pPr marL="3199862" indent="0">
              <a:buNone/>
              <a:defRPr sz="1600" b="1"/>
            </a:lvl8pPr>
            <a:lvl9pPr marL="365698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5" cy="3951288"/>
          </a:xfrm>
        </p:spPr>
        <p:txBody>
          <a:bodyPr/>
          <a:lstStyle>
            <a:lvl1pPr>
              <a:defRPr sz="2402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5113D-5AC5-4E2B-AF62-5FB004B8B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8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BA96-A33F-4D48-BA0B-E19EB19A2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8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4548E-DD2F-4D89-80E4-54D12EAFF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8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5" y="273056"/>
            <a:ext cx="6815665" cy="5853113"/>
          </a:xfrm>
        </p:spPr>
        <p:txBody>
          <a:bodyPr/>
          <a:lstStyle>
            <a:lvl1pPr>
              <a:defRPr sz="3198"/>
            </a:lvl1pPr>
            <a:lvl2pPr>
              <a:defRPr sz="2799"/>
            </a:lvl2pPr>
            <a:lvl3pPr>
              <a:defRPr sz="240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4" indent="0">
              <a:buNone/>
              <a:defRPr sz="1200"/>
            </a:lvl2pPr>
            <a:lvl3pPr marL="914248" indent="0">
              <a:buNone/>
              <a:defRPr sz="1000"/>
            </a:lvl3pPr>
            <a:lvl4pPr marL="1371372" indent="0">
              <a:buNone/>
              <a:defRPr sz="900"/>
            </a:lvl4pPr>
            <a:lvl5pPr marL="1828494" indent="0">
              <a:buNone/>
              <a:defRPr sz="900"/>
            </a:lvl5pPr>
            <a:lvl6pPr marL="2285618" indent="0">
              <a:buNone/>
              <a:defRPr sz="900"/>
            </a:lvl6pPr>
            <a:lvl7pPr marL="2742740" indent="0">
              <a:buNone/>
              <a:defRPr sz="900"/>
            </a:lvl7pPr>
            <a:lvl8pPr marL="3199862" indent="0">
              <a:buNone/>
              <a:defRPr sz="900"/>
            </a:lvl8pPr>
            <a:lvl9pPr marL="365698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5DC8-88DE-4830-8B14-27EB8D139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198"/>
            </a:lvl1pPr>
            <a:lvl2pPr marL="457124" indent="0">
              <a:buNone/>
              <a:defRPr sz="2799"/>
            </a:lvl2pPr>
            <a:lvl3pPr marL="914248" indent="0">
              <a:buNone/>
              <a:defRPr sz="2402"/>
            </a:lvl3pPr>
            <a:lvl4pPr marL="1371372" indent="0">
              <a:buNone/>
              <a:defRPr sz="2000"/>
            </a:lvl4pPr>
            <a:lvl5pPr marL="1828494" indent="0">
              <a:buNone/>
              <a:defRPr sz="2000"/>
            </a:lvl5pPr>
            <a:lvl6pPr marL="2285618" indent="0">
              <a:buNone/>
              <a:defRPr sz="2000"/>
            </a:lvl6pPr>
            <a:lvl7pPr marL="2742740" indent="0">
              <a:buNone/>
              <a:defRPr sz="2000"/>
            </a:lvl7pPr>
            <a:lvl8pPr marL="3199862" indent="0">
              <a:buNone/>
              <a:defRPr sz="2000"/>
            </a:lvl8pPr>
            <a:lvl9pPr marL="3656988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4" indent="0">
              <a:buNone/>
              <a:defRPr sz="1200"/>
            </a:lvl2pPr>
            <a:lvl3pPr marL="914248" indent="0">
              <a:buNone/>
              <a:defRPr sz="1000"/>
            </a:lvl3pPr>
            <a:lvl4pPr marL="1371372" indent="0">
              <a:buNone/>
              <a:defRPr sz="900"/>
            </a:lvl4pPr>
            <a:lvl5pPr marL="1828494" indent="0">
              <a:buNone/>
              <a:defRPr sz="900"/>
            </a:lvl5pPr>
            <a:lvl6pPr marL="2285618" indent="0">
              <a:buNone/>
              <a:defRPr sz="900"/>
            </a:lvl6pPr>
            <a:lvl7pPr marL="2742740" indent="0">
              <a:buNone/>
              <a:defRPr sz="900"/>
            </a:lvl7pPr>
            <a:lvl8pPr marL="3199862" indent="0">
              <a:buNone/>
              <a:defRPr sz="900"/>
            </a:lvl8pPr>
            <a:lvl9pPr marL="365698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C59A9-52CC-4991-A017-CEF457CA7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8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316569" y="600077"/>
            <a:ext cx="10265835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5"/>
          <p:cNvSpPr>
            <a:spLocks noGrp="1"/>
          </p:cNvSpPr>
          <p:nvPr>
            <p:ph type="body" idx="1"/>
          </p:nvPr>
        </p:nvSpPr>
        <p:spPr bwMode="auto">
          <a:xfrm>
            <a:off x="1316569" y="1630364"/>
            <a:ext cx="1026583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72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1316565" y="260350"/>
            <a:ext cx="1509184" cy="15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Georgia" pitchFamily="18" charset="0"/>
                <a:ea typeface="MS PGothic"/>
                <a:cs typeface="MS PGothic"/>
              </a:defRPr>
            </a:lvl9pPr>
          </a:lstStyle>
          <a:p>
            <a:pPr eaLnBrk="1" hangingPunct="1">
              <a:defRPr/>
            </a:pPr>
            <a:r>
              <a:rPr lang="en-US" altLang="en-US" sz="802" i="0">
                <a:solidFill>
                  <a:srgbClr val="381E37"/>
                </a:solidFill>
              </a:rPr>
              <a:t>The Royal Marsden</a:t>
            </a:r>
          </a:p>
        </p:txBody>
      </p:sp>
      <p:sp>
        <p:nvSpPr>
          <p:cNvPr id="1034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5302" y="260350"/>
            <a:ext cx="505884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2" i="0">
                <a:solidFill>
                  <a:srgbClr val="381E37"/>
                </a:solidFill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8D4272C-AEAC-4735-A790-4040109D1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crest_blue_darker02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569387" y="5881689"/>
            <a:ext cx="5715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918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dt="0"/>
  <p:txStyles>
    <p:titleStyle>
      <a:lvl1pPr algn="l" rtl="0" eaLnBrk="0" fontAlgn="base" hangingPunct="0">
        <a:lnSpc>
          <a:spcPts val="3198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MS PGothic"/>
          <a:cs typeface="MS PGothic"/>
        </a:defRPr>
      </a:lvl1pPr>
      <a:lvl2pPr algn="l" rtl="0" eaLnBrk="0" fontAlgn="base" hangingPunct="0">
        <a:lnSpc>
          <a:spcPts val="3198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MS PGothic"/>
          <a:cs typeface="MS PGothic"/>
        </a:defRPr>
      </a:lvl2pPr>
      <a:lvl3pPr algn="l" rtl="0" eaLnBrk="0" fontAlgn="base" hangingPunct="0">
        <a:lnSpc>
          <a:spcPts val="3198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MS PGothic"/>
          <a:cs typeface="MS PGothic"/>
        </a:defRPr>
      </a:lvl3pPr>
      <a:lvl4pPr algn="l" rtl="0" eaLnBrk="0" fontAlgn="base" hangingPunct="0">
        <a:lnSpc>
          <a:spcPts val="3198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MS PGothic"/>
          <a:cs typeface="MS PGothic"/>
        </a:defRPr>
      </a:lvl4pPr>
      <a:lvl5pPr algn="l" rtl="0" eaLnBrk="0" fontAlgn="base" hangingPunct="0">
        <a:lnSpc>
          <a:spcPts val="3198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MS PGothic"/>
          <a:cs typeface="MS PGothic"/>
        </a:defRPr>
      </a:lvl5pPr>
      <a:lvl6pPr marL="457124" algn="l" rtl="0" eaLnBrk="1" fontAlgn="base" hangingPunct="1">
        <a:lnSpc>
          <a:spcPts val="3198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rebuchet MS" pitchFamily="34" charset="0"/>
        </a:defRPr>
      </a:lvl6pPr>
      <a:lvl7pPr marL="914248" algn="l" rtl="0" eaLnBrk="1" fontAlgn="base" hangingPunct="1">
        <a:lnSpc>
          <a:spcPts val="3198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rebuchet MS" pitchFamily="34" charset="0"/>
        </a:defRPr>
      </a:lvl7pPr>
      <a:lvl8pPr marL="1371372" algn="l" rtl="0" eaLnBrk="1" fontAlgn="base" hangingPunct="1">
        <a:lnSpc>
          <a:spcPts val="3198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rebuchet MS" pitchFamily="34" charset="0"/>
        </a:defRPr>
      </a:lvl8pPr>
      <a:lvl9pPr marL="1828494" algn="l" rtl="0" eaLnBrk="1" fontAlgn="base" hangingPunct="1">
        <a:lnSpc>
          <a:spcPts val="3198"/>
        </a:lnSpc>
        <a:spcBef>
          <a:spcPct val="0"/>
        </a:spcBef>
        <a:spcAft>
          <a:spcPct val="0"/>
        </a:spcAft>
        <a:defRPr sz="3000">
          <a:solidFill>
            <a:schemeClr val="accent1"/>
          </a:solidFill>
          <a:latin typeface="Trebuchet MS" pitchFamily="34" charset="0"/>
        </a:defRPr>
      </a:lvl9pPr>
    </p:titleStyle>
    <p:bodyStyle>
      <a:lvl1pPr marL="358714" indent="-358714" algn="l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–"/>
        <a:defRPr sz="2402">
          <a:solidFill>
            <a:schemeClr val="bg1"/>
          </a:solidFill>
          <a:latin typeface="+mn-lt"/>
          <a:ea typeface="MS PGothic"/>
          <a:cs typeface="MS PGothic"/>
        </a:defRPr>
      </a:lvl1pPr>
      <a:lvl2pPr marL="720605" indent="-360302" algn="l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–"/>
        <a:defRPr sz="2402">
          <a:solidFill>
            <a:schemeClr val="bg1"/>
          </a:solidFill>
          <a:latin typeface="+mn-lt"/>
          <a:ea typeface="MS PGothic"/>
          <a:cs typeface="MS PGothic"/>
        </a:defRPr>
      </a:lvl2pPr>
      <a:lvl3pPr marL="1079320" indent="-357128" algn="l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–"/>
        <a:defRPr sz="2402">
          <a:solidFill>
            <a:schemeClr val="bg1"/>
          </a:solidFill>
          <a:latin typeface="+mn-lt"/>
          <a:ea typeface="MS PGothic"/>
          <a:cs typeface="MS PGothic"/>
        </a:defRPr>
      </a:lvl3pPr>
      <a:lvl4pPr marL="1438036" indent="-357128" algn="l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–"/>
        <a:defRPr sz="2402">
          <a:solidFill>
            <a:schemeClr val="bg1"/>
          </a:solidFill>
          <a:latin typeface="+mn-lt"/>
          <a:ea typeface="MS PGothic"/>
          <a:cs typeface="MS PGothic"/>
        </a:defRPr>
      </a:lvl4pPr>
      <a:lvl5pPr marL="1796749" indent="-357128" algn="l" rtl="0" eaLnBrk="0" fontAlgn="base" hangingPunct="0">
        <a:spcBef>
          <a:spcPct val="20000"/>
        </a:spcBef>
        <a:spcAft>
          <a:spcPct val="0"/>
        </a:spcAft>
        <a:buFont typeface="Georgia" pitchFamily="18" charset="0"/>
        <a:buChar char="–"/>
        <a:defRPr sz="2402">
          <a:solidFill>
            <a:schemeClr val="bg1"/>
          </a:solidFill>
          <a:latin typeface="+mn-lt"/>
          <a:ea typeface="MS PGothic"/>
          <a:cs typeface="MS PGothic"/>
        </a:defRPr>
      </a:lvl5pPr>
      <a:lvl6pPr marL="2253871" indent="-35712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2">
          <a:solidFill>
            <a:schemeClr val="bg1"/>
          </a:solidFill>
          <a:latin typeface="+mn-lt"/>
        </a:defRPr>
      </a:lvl6pPr>
      <a:lvl7pPr marL="2710996" indent="-35712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2">
          <a:solidFill>
            <a:schemeClr val="bg1"/>
          </a:solidFill>
          <a:latin typeface="+mn-lt"/>
        </a:defRPr>
      </a:lvl7pPr>
      <a:lvl8pPr marL="3168118" indent="-35712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2">
          <a:solidFill>
            <a:schemeClr val="bg1"/>
          </a:solidFill>
          <a:latin typeface="+mn-lt"/>
        </a:defRPr>
      </a:lvl8pPr>
      <a:lvl9pPr marL="3625243" indent="-357128" algn="l" rtl="0" eaLnBrk="1" fontAlgn="base" hangingPunct="1">
        <a:spcBef>
          <a:spcPct val="20000"/>
        </a:spcBef>
        <a:spcAft>
          <a:spcPct val="0"/>
        </a:spcAft>
        <a:buFont typeface="Georgia" pitchFamily="18" charset="0"/>
        <a:buChar char="–"/>
        <a:defRPr sz="2402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24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24" algn="l" defTabSz="91424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248" algn="l" defTabSz="91424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2" algn="l" defTabSz="91424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4" algn="l" defTabSz="91424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618" algn="l" defTabSz="91424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2740" algn="l" defTabSz="91424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199862" algn="l" defTabSz="91424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6988" algn="l" defTabSz="91424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AB61A7D-3BD1-4553-B176-DE9D3BAEB9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515622" y="248946"/>
            <a:ext cx="505884" cy="261938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5BA96-A33F-4D48-BA0B-E19EB19A2036}" type="slidenum">
              <a:rPr kumimoji="0" lang="en-US" sz="802" b="0" i="0" u="none" strike="noStrike" kern="1200" cap="none" spc="0" normalizeH="0" baseline="0" noProof="0" smtClean="0">
                <a:ln>
                  <a:noFill/>
                </a:ln>
                <a:solidFill>
                  <a:srgbClr val="381E37"/>
                </a:solidFill>
                <a:effectLst/>
                <a:uLnTx/>
                <a:uFillTx/>
                <a:latin typeface="Georgia"/>
                <a:ea typeface="ＭＳ Ｐゴシック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2" b="0" i="0" u="none" strike="noStrike" kern="1200" cap="none" spc="0" normalizeH="0" baseline="0" noProof="0">
              <a:ln>
                <a:noFill/>
              </a:ln>
              <a:solidFill>
                <a:srgbClr val="381E37"/>
              </a:solidFill>
              <a:effectLst/>
              <a:uLnTx/>
              <a:uFillTx/>
              <a:latin typeface="Georgia"/>
              <a:ea typeface="ＭＳ Ｐゴシック" charset="-128"/>
              <a:cs typeface="+mn-cs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07B8958-D0A8-FB9D-0F04-50628B818F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9324699"/>
              </p:ext>
            </p:extLst>
          </p:nvPr>
        </p:nvGraphicFramePr>
        <p:xfrm>
          <a:off x="169333" y="1431184"/>
          <a:ext cx="11907053" cy="423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B1380C8C-7439-581F-E126-AFFD0C65A202}"/>
              </a:ext>
            </a:extLst>
          </p:cNvPr>
          <p:cNvSpPr txBox="1"/>
          <p:nvPr/>
        </p:nvSpPr>
        <p:spPr>
          <a:xfrm>
            <a:off x="169334" y="1085611"/>
            <a:ext cx="119070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381E37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Site responsibility 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321BEC-389D-9FE4-F860-A5638BB59AB4}"/>
              </a:ext>
            </a:extLst>
          </p:cNvPr>
          <p:cNvSpPr txBox="1"/>
          <p:nvPr/>
        </p:nvSpPr>
        <p:spPr>
          <a:xfrm>
            <a:off x="3779553" y="1073901"/>
            <a:ext cx="1889293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solidFill>
                  <a:srgbClr val="381E37"/>
                </a:solidFill>
                <a:latin typeface="+mj-lt"/>
              </a:rPr>
              <a:t>Clinical unit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381E37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807BCE-19C1-72B1-2F9E-1FF6D7BDAC4E}"/>
              </a:ext>
            </a:extLst>
          </p:cNvPr>
          <p:cNvSpPr txBox="1"/>
          <p:nvPr/>
        </p:nvSpPr>
        <p:spPr>
          <a:xfrm>
            <a:off x="6427913" y="1042832"/>
            <a:ext cx="1998912" cy="369332"/>
          </a:xfrm>
          <a:prstGeom prst="rect">
            <a:avLst/>
          </a:prstGeom>
          <a:solidFill>
            <a:schemeClr val="bg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381E37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Royal Marsden (RM)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381E37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81A961F-EA57-5DCB-0634-482BA9ED5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506" y="593648"/>
            <a:ext cx="12192000" cy="399874"/>
          </a:xfrm>
        </p:spPr>
        <p:txBody>
          <a:bodyPr/>
          <a:lstStyle/>
          <a:p>
            <a:pPr algn="ctr"/>
            <a:r>
              <a:rPr lang="en-GB" dirty="0"/>
              <a:t>Sample pathway for Phase 3 Lung ctDNA Pilot</a:t>
            </a:r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E48B65C6-8B87-10DC-E4E2-17D56BA85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56" y="264142"/>
            <a:ext cx="16256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4A8EAA-CC10-919A-8102-D219EFC261CD}"/>
              </a:ext>
            </a:extLst>
          </p:cNvPr>
          <p:cNvSpPr txBox="1"/>
          <p:nvPr/>
        </p:nvSpPr>
        <p:spPr>
          <a:xfrm>
            <a:off x="169333" y="5621536"/>
            <a:ext cx="11907053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Supporting documents available from Marsden360@rmh.nhs.uk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Blood Collection Kit (BCK) Order Form</a:t>
            </a:r>
            <a:endParaRPr kumimoji="0" lang="en-GB" sz="11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Test Requisition Form (TRF)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1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Instructions for Use (IFU)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Standard Operating Procedure (SOP)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10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Patient leaflet 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100" dirty="0" err="1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Streck</a:t>
            </a:r>
            <a:r>
              <a:rPr lang="en-GB" sz="1100" dirty="0">
                <a:solidFill>
                  <a:schemeClr val="bg1">
                    <a:lumMod val="75000"/>
                    <a:lumOff val="25000"/>
                  </a:schemeClr>
                </a:solidFill>
                <a:latin typeface="+mj-lt"/>
              </a:rPr>
              <a:t> tube label template</a:t>
            </a:r>
            <a:endParaRPr kumimoji="0" lang="en-GB" sz="110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784148"/>
      </p:ext>
    </p:extLst>
  </p:cSld>
  <p:clrMapOvr>
    <a:masterClrMapping/>
  </p:clrMapOvr>
</p:sld>
</file>

<file path=ppt/theme/theme1.xml><?xml version="1.0" encoding="utf-8"?>
<a:theme xmlns:a="http://schemas.openxmlformats.org/drawingml/2006/main" name="1_Marsden template_300909 (1)">
  <a:themeElements>
    <a:clrScheme name="Regular content slide__ 2">
      <a:dk1>
        <a:srgbClr val="381E37"/>
      </a:dk1>
      <a:lt1>
        <a:srgbClr val="00A0CD"/>
      </a:lt1>
      <a:dk2>
        <a:srgbClr val="381E37"/>
      </a:dk2>
      <a:lt2>
        <a:srgbClr val="EEECE1"/>
      </a:lt2>
      <a:accent1>
        <a:srgbClr val="00A0CD"/>
      </a:accent1>
      <a:accent2>
        <a:srgbClr val="99DCEE"/>
      </a:accent2>
      <a:accent3>
        <a:srgbClr val="AEABAE"/>
      </a:accent3>
      <a:accent4>
        <a:srgbClr val="0088AF"/>
      </a:accent4>
      <a:accent5>
        <a:srgbClr val="AACDE3"/>
      </a:accent5>
      <a:accent6>
        <a:srgbClr val="8AC7D8"/>
      </a:accent6>
      <a:hlink>
        <a:srgbClr val="0000FF"/>
      </a:hlink>
      <a:folHlink>
        <a:srgbClr val="800080"/>
      </a:folHlink>
    </a:clrScheme>
    <a:fontScheme name="Regular content slide__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gular content slide__ 1">
        <a:dk1>
          <a:srgbClr val="381E37"/>
        </a:dk1>
        <a:lt1>
          <a:srgbClr val="FFFFFF"/>
        </a:lt1>
        <a:dk2>
          <a:srgbClr val="381E37"/>
        </a:dk2>
        <a:lt2>
          <a:srgbClr val="EEECE1"/>
        </a:lt2>
        <a:accent1>
          <a:srgbClr val="00A0CD"/>
        </a:accent1>
        <a:accent2>
          <a:srgbClr val="99DCEE"/>
        </a:accent2>
        <a:accent3>
          <a:srgbClr val="AEABAE"/>
        </a:accent3>
        <a:accent4>
          <a:srgbClr val="DADADA"/>
        </a:accent4>
        <a:accent5>
          <a:srgbClr val="AACDE3"/>
        </a:accent5>
        <a:accent6>
          <a:srgbClr val="8AC7D8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gular content slide__ 2">
        <a:dk1>
          <a:srgbClr val="381E37"/>
        </a:dk1>
        <a:lt1>
          <a:srgbClr val="00A0CD"/>
        </a:lt1>
        <a:dk2>
          <a:srgbClr val="381E37"/>
        </a:dk2>
        <a:lt2>
          <a:srgbClr val="EEECE1"/>
        </a:lt2>
        <a:accent1>
          <a:srgbClr val="00A0CD"/>
        </a:accent1>
        <a:accent2>
          <a:srgbClr val="99DCEE"/>
        </a:accent2>
        <a:accent3>
          <a:srgbClr val="AEABAE"/>
        </a:accent3>
        <a:accent4>
          <a:srgbClr val="0088AF"/>
        </a:accent4>
        <a:accent5>
          <a:srgbClr val="AACDE3"/>
        </a:accent5>
        <a:accent6>
          <a:srgbClr val="8AC7D8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arsden final">
    <a:dk1>
      <a:srgbClr val="381E37"/>
    </a:dk1>
    <a:lt1>
      <a:srgbClr val="00A0CD"/>
    </a:lt1>
    <a:dk2>
      <a:srgbClr val="381E37"/>
    </a:dk2>
    <a:lt2>
      <a:srgbClr val="EEECE1"/>
    </a:lt2>
    <a:accent1>
      <a:srgbClr val="CC0099"/>
    </a:accent1>
    <a:accent2>
      <a:srgbClr val="AF80DC"/>
    </a:accent2>
    <a:accent3>
      <a:srgbClr val="00A4A1"/>
    </a:accent3>
    <a:accent4>
      <a:srgbClr val="4CA900"/>
    </a:accent4>
    <a:accent5>
      <a:srgbClr val="727678"/>
    </a:accent5>
    <a:accent6>
      <a:srgbClr val="007AB3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175c497-04f4-4b26-b29c-dcce2e02753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E71510060C8C4BB52B8DBFF64D9657" ma:contentTypeVersion="15" ma:contentTypeDescription="Create a new document." ma:contentTypeScope="" ma:versionID="1d103d7f584a710bc07e11d42c122059">
  <xsd:schema xmlns:xsd="http://www.w3.org/2001/XMLSchema" xmlns:xs="http://www.w3.org/2001/XMLSchema" xmlns:p="http://schemas.microsoft.com/office/2006/metadata/properties" xmlns:ns3="a175c497-04f4-4b26-b29c-dcce2e027537" xmlns:ns4="99022dc5-adbe-43da-b3bd-63a91ff97df0" targetNamespace="http://schemas.microsoft.com/office/2006/metadata/properties" ma:root="true" ma:fieldsID="de2e6d9e6307452f3d622cc888a1dda1" ns3:_="" ns4:_="">
    <xsd:import namespace="a175c497-04f4-4b26-b29c-dcce2e027537"/>
    <xsd:import namespace="99022dc5-adbe-43da-b3bd-63a91ff97df0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75c497-04f4-4b26-b29c-dcce2e027537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22dc5-adbe-43da-b3bd-63a91ff97df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CAA847-11DA-4F1D-B945-EA9A1610E750}">
  <ds:schemaRefs>
    <ds:schemaRef ds:uri="http://purl.org/dc/dcmitype/"/>
    <ds:schemaRef ds:uri="a175c497-04f4-4b26-b29c-dcce2e027537"/>
    <ds:schemaRef ds:uri="99022dc5-adbe-43da-b3bd-63a91ff97df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92FCBB5-488D-4EDD-A87B-CB2C94AC07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E3C5F0-2DC5-4A84-A48F-811382A46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75c497-04f4-4b26-b29c-dcce2e027537"/>
    <ds:schemaRef ds:uri="99022dc5-adbe-43da-b3bd-63a91ff97d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272</Words>
  <Application>Microsoft Office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Georgia</vt:lpstr>
      <vt:lpstr>Trebuchet MS</vt:lpstr>
      <vt:lpstr>1_Marsden template_300909 (1)</vt:lpstr>
      <vt:lpstr>Sample pathway for Phase 3 Lung ctDNA Pilot</vt:lpstr>
    </vt:vector>
  </TitlesOfParts>
  <Company>The Royal Marsden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Interim Pathway</dc:title>
  <dc:creator>Caitriona OMalley</dc:creator>
  <cp:lastModifiedBy>Paul Ryves</cp:lastModifiedBy>
  <cp:revision>22</cp:revision>
  <dcterms:created xsi:type="dcterms:W3CDTF">2024-03-01T09:45:25Z</dcterms:created>
  <dcterms:modified xsi:type="dcterms:W3CDTF">2024-03-28T13:23:48Z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0x01010016E71510060C8C4BB52B8DBFF64D9657</vt:lpwstr>
  </property>
</Properties>
</file>